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0" r:id="rId3"/>
    <p:sldId id="269" r:id="rId4"/>
    <p:sldId id="261" r:id="rId5"/>
    <p:sldId id="270" r:id="rId6"/>
    <p:sldId id="265" r:id="rId7"/>
    <p:sldId id="266" r:id="rId8"/>
    <p:sldId id="275" r:id="rId9"/>
    <p:sldId id="277" r:id="rId10"/>
    <p:sldId id="274" r:id="rId11"/>
    <p:sldId id="276" r:id="rId12"/>
    <p:sldId id="278" r:id="rId13"/>
    <p:sldId id="267" r:id="rId14"/>
    <p:sldId id="272" r:id="rId15"/>
    <p:sldId id="279" r:id="rId16"/>
    <p:sldId id="268" r:id="rId17"/>
  </p:sldIdLst>
  <p:sldSz cx="12192000" cy="6858000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Секция по подразбиране" id="{9E96E606-3343-41E7-9C51-42A91F3C18E3}">
          <p14:sldIdLst>
            <p14:sldId id="256"/>
            <p14:sldId id="260"/>
            <p14:sldId id="269"/>
            <p14:sldId id="261"/>
            <p14:sldId id="270"/>
            <p14:sldId id="265"/>
            <p14:sldId id="266"/>
            <p14:sldId id="275"/>
            <p14:sldId id="277"/>
            <p14:sldId id="274"/>
            <p14:sldId id="276"/>
            <p14:sldId id="278"/>
            <p14:sldId id="267"/>
            <p14:sldId id="272"/>
            <p14:sldId id="279"/>
            <p14:sldId id="26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onka Yoneva" initials="ZY" lastIdx="1" clrIdx="0">
    <p:extLst>
      <p:ext uri="{19B8F6BF-5375-455C-9EA6-DF929625EA0E}">
        <p15:presenceInfo xmlns:p15="http://schemas.microsoft.com/office/powerpoint/2012/main" userId="1402a2610285798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7FEF2C-FE30-484E-9F2C-5BBB89633DE5}" v="9" dt="2024-06-21T15:26:45.2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72" y="-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a Dimitrova" userId="47f42dfa69c9b278" providerId="LiveId" clId="{077FEF2C-FE30-484E-9F2C-5BBB89633DE5}"/>
    <pc:docChg chg="undo custSel addSld delSld modSld modSection">
      <pc:chgData name="Maria Dimitrova" userId="47f42dfa69c9b278" providerId="LiveId" clId="{077FEF2C-FE30-484E-9F2C-5BBB89633DE5}" dt="2024-06-21T15:43:59.450" v="1737" actId="20577"/>
      <pc:docMkLst>
        <pc:docMk/>
      </pc:docMkLst>
      <pc:sldChg chg="modSp mod">
        <pc:chgData name="Maria Dimitrova" userId="47f42dfa69c9b278" providerId="LiveId" clId="{077FEF2C-FE30-484E-9F2C-5BBB89633DE5}" dt="2024-04-27T17:11:57.268" v="171" actId="113"/>
        <pc:sldMkLst>
          <pc:docMk/>
          <pc:sldMk cId="1492080430" sldId="256"/>
        </pc:sldMkLst>
        <pc:spChg chg="mod">
          <ac:chgData name="Maria Dimitrova" userId="47f42dfa69c9b278" providerId="LiveId" clId="{077FEF2C-FE30-484E-9F2C-5BBB89633DE5}" dt="2024-04-27T17:11:57.268" v="171" actId="113"/>
          <ac:spMkLst>
            <pc:docMk/>
            <pc:sldMk cId="1492080430" sldId="256"/>
            <ac:spMk id="12" creationId="{66CDD52E-0DB2-F0CD-52B6-E0A4E0427EAF}"/>
          </ac:spMkLst>
        </pc:spChg>
      </pc:sldChg>
      <pc:sldChg chg="del">
        <pc:chgData name="Maria Dimitrova" userId="47f42dfa69c9b278" providerId="LiveId" clId="{077FEF2C-FE30-484E-9F2C-5BBB89633DE5}" dt="2024-04-27T16:48:47.030" v="122" actId="2696"/>
        <pc:sldMkLst>
          <pc:docMk/>
          <pc:sldMk cId="2322053584" sldId="257"/>
        </pc:sldMkLst>
      </pc:sldChg>
      <pc:sldChg chg="del">
        <pc:chgData name="Maria Dimitrova" userId="47f42dfa69c9b278" providerId="LiveId" clId="{077FEF2C-FE30-484E-9F2C-5BBB89633DE5}" dt="2024-04-27T16:48:51.214" v="123" actId="2696"/>
        <pc:sldMkLst>
          <pc:docMk/>
          <pc:sldMk cId="2053997516" sldId="258"/>
        </pc:sldMkLst>
      </pc:sldChg>
      <pc:sldChg chg="del">
        <pc:chgData name="Maria Dimitrova" userId="47f42dfa69c9b278" providerId="LiveId" clId="{077FEF2C-FE30-484E-9F2C-5BBB89633DE5}" dt="2024-04-27T16:48:57.128" v="124" actId="2696"/>
        <pc:sldMkLst>
          <pc:docMk/>
          <pc:sldMk cId="3158719766" sldId="259"/>
        </pc:sldMkLst>
      </pc:sldChg>
      <pc:sldChg chg="addSp delSp modSp mod">
        <pc:chgData name="Maria Dimitrova" userId="47f42dfa69c9b278" providerId="LiveId" clId="{077FEF2C-FE30-484E-9F2C-5BBB89633DE5}" dt="2024-04-27T17:11:00.154" v="166" actId="113"/>
        <pc:sldMkLst>
          <pc:docMk/>
          <pc:sldMk cId="2346074684" sldId="260"/>
        </pc:sldMkLst>
        <pc:spChg chg="mod">
          <ac:chgData name="Maria Dimitrova" userId="47f42dfa69c9b278" providerId="LiveId" clId="{077FEF2C-FE30-484E-9F2C-5BBB89633DE5}" dt="2024-04-27T17:11:00.154" v="166" actId="113"/>
          <ac:spMkLst>
            <pc:docMk/>
            <pc:sldMk cId="2346074684" sldId="260"/>
            <ac:spMk id="2" creationId="{C291579A-12D4-868C-FA87-D3D684A158C2}"/>
          </ac:spMkLst>
        </pc:spChg>
        <pc:spChg chg="mod">
          <ac:chgData name="Maria Dimitrova" userId="47f42dfa69c9b278" providerId="LiveId" clId="{077FEF2C-FE30-484E-9F2C-5BBB89633DE5}" dt="2024-04-27T17:10:41.191" v="164" actId="27636"/>
          <ac:spMkLst>
            <pc:docMk/>
            <pc:sldMk cId="2346074684" sldId="260"/>
            <ac:spMk id="3" creationId="{D1DF605B-4FAD-C9B2-8E85-A003759DBE5F}"/>
          </ac:spMkLst>
        </pc:spChg>
        <pc:spChg chg="del mod">
          <ac:chgData name="Maria Dimitrova" userId="47f42dfa69c9b278" providerId="LiveId" clId="{077FEF2C-FE30-484E-9F2C-5BBB89633DE5}" dt="2024-04-27T16:56:06.918" v="127" actId="478"/>
          <ac:spMkLst>
            <pc:docMk/>
            <pc:sldMk cId="2346074684" sldId="260"/>
            <ac:spMk id="4" creationId="{320BDA08-4426-B189-2B9E-95A59F816639}"/>
          </ac:spMkLst>
        </pc:spChg>
        <pc:spChg chg="add del mod">
          <ac:chgData name="Maria Dimitrova" userId="47f42dfa69c9b278" providerId="LiveId" clId="{077FEF2C-FE30-484E-9F2C-5BBB89633DE5}" dt="2024-04-27T16:56:17.030" v="129" actId="478"/>
          <ac:spMkLst>
            <pc:docMk/>
            <pc:sldMk cId="2346074684" sldId="260"/>
            <ac:spMk id="7" creationId="{85B29B41-3021-1287-CDF5-B07F75A4F61C}"/>
          </ac:spMkLst>
        </pc:spChg>
      </pc:sldChg>
      <pc:sldChg chg="modSp mod">
        <pc:chgData name="Maria Dimitrova" userId="47f42dfa69c9b278" providerId="LiveId" clId="{077FEF2C-FE30-484E-9F2C-5BBB89633DE5}" dt="2024-04-27T17:09:37.374" v="156" actId="20577"/>
        <pc:sldMkLst>
          <pc:docMk/>
          <pc:sldMk cId="2458562664" sldId="261"/>
        </pc:sldMkLst>
        <pc:spChg chg="mod">
          <ac:chgData name="Maria Dimitrova" userId="47f42dfa69c9b278" providerId="LiveId" clId="{077FEF2C-FE30-484E-9F2C-5BBB89633DE5}" dt="2024-04-27T17:09:37.374" v="156" actId="20577"/>
          <ac:spMkLst>
            <pc:docMk/>
            <pc:sldMk cId="2458562664" sldId="261"/>
            <ac:spMk id="3" creationId="{00000000-0000-0000-0000-000000000000}"/>
          </ac:spMkLst>
        </pc:spChg>
      </pc:sldChg>
      <pc:sldChg chg="del">
        <pc:chgData name="Maria Dimitrova" userId="47f42dfa69c9b278" providerId="LiveId" clId="{077FEF2C-FE30-484E-9F2C-5BBB89633DE5}" dt="2024-04-27T17:12:34.398" v="172" actId="2696"/>
        <pc:sldMkLst>
          <pc:docMk/>
          <pc:sldMk cId="4104066942" sldId="262"/>
        </pc:sldMkLst>
      </pc:sldChg>
      <pc:sldChg chg="del">
        <pc:chgData name="Maria Dimitrova" userId="47f42dfa69c9b278" providerId="LiveId" clId="{077FEF2C-FE30-484E-9F2C-5BBB89633DE5}" dt="2024-04-27T17:12:45.035" v="173" actId="2696"/>
        <pc:sldMkLst>
          <pc:docMk/>
          <pc:sldMk cId="802146132" sldId="263"/>
        </pc:sldMkLst>
      </pc:sldChg>
      <pc:sldChg chg="del">
        <pc:chgData name="Maria Dimitrova" userId="47f42dfa69c9b278" providerId="LiveId" clId="{077FEF2C-FE30-484E-9F2C-5BBB89633DE5}" dt="2024-04-27T17:12:52.473" v="174" actId="2696"/>
        <pc:sldMkLst>
          <pc:docMk/>
          <pc:sldMk cId="3145919066" sldId="264"/>
        </pc:sldMkLst>
      </pc:sldChg>
      <pc:sldChg chg="modSp mod">
        <pc:chgData name="Maria Dimitrova" userId="47f42dfa69c9b278" providerId="LiveId" clId="{077FEF2C-FE30-484E-9F2C-5BBB89633DE5}" dt="2024-04-27T19:51:41.179" v="997" actId="20577"/>
        <pc:sldMkLst>
          <pc:docMk/>
          <pc:sldMk cId="3756105506" sldId="265"/>
        </pc:sldMkLst>
        <pc:spChg chg="mod">
          <ac:chgData name="Maria Dimitrova" userId="47f42dfa69c9b278" providerId="LiveId" clId="{077FEF2C-FE30-484E-9F2C-5BBB89633DE5}" dt="2024-04-27T19:51:41.179" v="997" actId="20577"/>
          <ac:spMkLst>
            <pc:docMk/>
            <pc:sldMk cId="3756105506" sldId="265"/>
            <ac:spMk id="5" creationId="{00000000-0000-0000-0000-000000000000}"/>
          </ac:spMkLst>
        </pc:spChg>
      </pc:sldChg>
      <pc:sldChg chg="addSp delSp modSp mod">
        <pc:chgData name="Maria Dimitrova" userId="47f42dfa69c9b278" providerId="LiveId" clId="{077FEF2C-FE30-484E-9F2C-5BBB89633DE5}" dt="2024-04-27T18:25:49.523" v="285" actId="478"/>
        <pc:sldMkLst>
          <pc:docMk/>
          <pc:sldMk cId="3969545711" sldId="266"/>
        </pc:sldMkLst>
        <pc:spChg chg="mod">
          <ac:chgData name="Maria Dimitrova" userId="47f42dfa69c9b278" providerId="LiveId" clId="{077FEF2C-FE30-484E-9F2C-5BBB89633DE5}" dt="2024-04-27T17:29:17.303" v="223" actId="113"/>
          <ac:spMkLst>
            <pc:docMk/>
            <pc:sldMk cId="3969545711" sldId="266"/>
            <ac:spMk id="4" creationId="{6060A033-6001-81E8-4BA1-43837711D5B0}"/>
          </ac:spMkLst>
        </pc:spChg>
        <pc:spChg chg="add del">
          <ac:chgData name="Maria Dimitrova" userId="47f42dfa69c9b278" providerId="LiveId" clId="{077FEF2C-FE30-484E-9F2C-5BBB89633DE5}" dt="2024-04-27T18:25:49.523" v="285" actId="478"/>
          <ac:spMkLst>
            <pc:docMk/>
            <pc:sldMk cId="3969545711" sldId="266"/>
            <ac:spMk id="5" creationId="{8D55BAF8-8313-0F6B-6572-CAB0AE28A2C9}"/>
          </ac:spMkLst>
        </pc:spChg>
      </pc:sldChg>
      <pc:sldChg chg="modSp mod">
        <pc:chgData name="Maria Dimitrova" userId="47f42dfa69c9b278" providerId="LiveId" clId="{077FEF2C-FE30-484E-9F2C-5BBB89633DE5}" dt="2024-04-27T19:50:17.694" v="880" actId="114"/>
        <pc:sldMkLst>
          <pc:docMk/>
          <pc:sldMk cId="1197752200" sldId="267"/>
        </pc:sldMkLst>
        <pc:spChg chg="mod">
          <ac:chgData name="Maria Dimitrova" userId="47f42dfa69c9b278" providerId="LiveId" clId="{077FEF2C-FE30-484E-9F2C-5BBB89633DE5}" dt="2024-04-27T19:50:17.694" v="880" actId="114"/>
          <ac:spMkLst>
            <pc:docMk/>
            <pc:sldMk cId="1197752200" sldId="267"/>
            <ac:spMk id="9" creationId="{00000000-0000-0000-0000-000000000000}"/>
          </ac:spMkLst>
        </pc:spChg>
      </pc:sldChg>
      <pc:sldChg chg="modSp mod">
        <pc:chgData name="Maria Dimitrova" userId="47f42dfa69c9b278" providerId="LiveId" clId="{077FEF2C-FE30-484E-9F2C-5BBB89633DE5}" dt="2024-04-27T17:51:13.237" v="269" actId="113"/>
        <pc:sldMkLst>
          <pc:docMk/>
          <pc:sldMk cId="3239392517" sldId="268"/>
        </pc:sldMkLst>
        <pc:spChg chg="mod">
          <ac:chgData name="Maria Dimitrova" userId="47f42dfa69c9b278" providerId="LiveId" clId="{077FEF2C-FE30-484E-9F2C-5BBB89633DE5}" dt="2024-04-27T17:51:13.237" v="269" actId="113"/>
          <ac:spMkLst>
            <pc:docMk/>
            <pc:sldMk cId="3239392517" sldId="268"/>
            <ac:spMk id="2" creationId="{9B30C3CA-689F-36A5-A2AE-0C8FA9F18FED}"/>
          </ac:spMkLst>
        </pc:spChg>
        <pc:spChg chg="mod">
          <ac:chgData name="Maria Dimitrova" userId="47f42dfa69c9b278" providerId="LiveId" clId="{077FEF2C-FE30-484E-9F2C-5BBB89633DE5}" dt="2024-04-27T17:49:56.650" v="233" actId="1076"/>
          <ac:spMkLst>
            <pc:docMk/>
            <pc:sldMk cId="3239392517" sldId="268"/>
            <ac:spMk id="5" creationId="{00000000-0000-0000-0000-000000000000}"/>
          </ac:spMkLst>
        </pc:spChg>
      </pc:sldChg>
      <pc:sldChg chg="modSp mod">
        <pc:chgData name="Maria Dimitrova" userId="47f42dfa69c9b278" providerId="LiveId" clId="{077FEF2C-FE30-484E-9F2C-5BBB89633DE5}" dt="2024-04-27T19:50:57.245" v="882" actId="113"/>
        <pc:sldMkLst>
          <pc:docMk/>
          <pc:sldMk cId="2255153978" sldId="269"/>
        </pc:sldMkLst>
        <pc:spChg chg="mod">
          <ac:chgData name="Maria Dimitrova" userId="47f42dfa69c9b278" providerId="LiveId" clId="{077FEF2C-FE30-484E-9F2C-5BBB89633DE5}" dt="2024-04-27T19:50:57.245" v="882" actId="113"/>
          <ac:spMkLst>
            <pc:docMk/>
            <pc:sldMk cId="2255153978" sldId="269"/>
            <ac:spMk id="2" creationId="{C291579A-12D4-868C-FA87-D3D684A158C2}"/>
          </ac:spMkLst>
        </pc:spChg>
        <pc:spChg chg="mod">
          <ac:chgData name="Maria Dimitrova" userId="47f42dfa69c9b278" providerId="LiveId" clId="{077FEF2C-FE30-484E-9F2C-5BBB89633DE5}" dt="2024-04-27T17:11:37.547" v="169" actId="14100"/>
          <ac:spMkLst>
            <pc:docMk/>
            <pc:sldMk cId="2255153978" sldId="269"/>
            <ac:spMk id="3" creationId="{D1DF605B-4FAD-C9B2-8E85-A003759DBE5F}"/>
          </ac:spMkLst>
        </pc:spChg>
        <pc:spChg chg="mod">
          <ac:chgData name="Maria Dimitrova" userId="47f42dfa69c9b278" providerId="LiveId" clId="{077FEF2C-FE30-484E-9F2C-5BBB89633DE5}" dt="2024-04-27T17:11:45.488" v="170" actId="1076"/>
          <ac:spMkLst>
            <pc:docMk/>
            <pc:sldMk cId="2255153978" sldId="269"/>
            <ac:spMk id="4" creationId="{320BDA08-4426-B189-2B9E-95A59F816639}"/>
          </ac:spMkLst>
        </pc:spChg>
      </pc:sldChg>
      <pc:sldChg chg="modSp mod">
        <pc:chgData name="Maria Dimitrova" userId="47f42dfa69c9b278" providerId="LiveId" clId="{077FEF2C-FE30-484E-9F2C-5BBB89633DE5}" dt="2024-04-27T19:51:15.299" v="883" actId="114"/>
        <pc:sldMkLst>
          <pc:docMk/>
          <pc:sldMk cId="3691942413" sldId="270"/>
        </pc:sldMkLst>
        <pc:spChg chg="mod">
          <ac:chgData name="Maria Dimitrova" userId="47f42dfa69c9b278" providerId="LiveId" clId="{077FEF2C-FE30-484E-9F2C-5BBB89633DE5}" dt="2024-04-27T19:51:15.299" v="883" actId="114"/>
          <ac:spMkLst>
            <pc:docMk/>
            <pc:sldMk cId="3691942413" sldId="270"/>
            <ac:spMk id="7" creationId="{00000000-0000-0000-0000-000000000000}"/>
          </ac:spMkLst>
        </pc:spChg>
      </pc:sldChg>
      <pc:sldChg chg="del">
        <pc:chgData name="Maria Dimitrova" userId="47f42dfa69c9b278" providerId="LiveId" clId="{077FEF2C-FE30-484E-9F2C-5BBB89633DE5}" dt="2024-04-27T17:30:27.051" v="225" actId="2696"/>
        <pc:sldMkLst>
          <pc:docMk/>
          <pc:sldMk cId="1344849879" sldId="271"/>
        </pc:sldMkLst>
      </pc:sldChg>
      <pc:sldChg chg="modSp mod">
        <pc:chgData name="Maria Dimitrova" userId="47f42dfa69c9b278" providerId="LiveId" clId="{077FEF2C-FE30-484E-9F2C-5BBB89633DE5}" dt="2024-04-27T19:50:30.991" v="881" actId="114"/>
        <pc:sldMkLst>
          <pc:docMk/>
          <pc:sldMk cId="2906069813" sldId="272"/>
        </pc:sldMkLst>
        <pc:spChg chg="mod">
          <ac:chgData name="Maria Dimitrova" userId="47f42dfa69c9b278" providerId="LiveId" clId="{077FEF2C-FE30-484E-9F2C-5BBB89633DE5}" dt="2024-04-27T19:50:30.991" v="881" actId="114"/>
          <ac:spMkLst>
            <pc:docMk/>
            <pc:sldMk cId="2906069813" sldId="272"/>
            <ac:spMk id="4" creationId="{00000000-0000-0000-0000-000000000000}"/>
          </ac:spMkLst>
        </pc:spChg>
      </pc:sldChg>
      <pc:sldChg chg="del">
        <pc:chgData name="Maria Dimitrova" userId="47f42dfa69c9b278" providerId="LiveId" clId="{077FEF2C-FE30-484E-9F2C-5BBB89633DE5}" dt="2024-04-27T17:30:06.905" v="224" actId="2696"/>
        <pc:sldMkLst>
          <pc:docMk/>
          <pc:sldMk cId="2887132783" sldId="273"/>
        </pc:sldMkLst>
      </pc:sldChg>
      <pc:sldChg chg="new del">
        <pc:chgData name="Maria Dimitrova" userId="47f42dfa69c9b278" providerId="LiveId" clId="{077FEF2C-FE30-484E-9F2C-5BBB89633DE5}" dt="2024-04-27T18:10:12.439" v="271" actId="2696"/>
        <pc:sldMkLst>
          <pc:docMk/>
          <pc:sldMk cId="4247365012" sldId="273"/>
        </pc:sldMkLst>
      </pc:sldChg>
      <pc:sldChg chg="modSp mod">
        <pc:chgData name="Maria Dimitrova" userId="47f42dfa69c9b278" providerId="LiveId" clId="{077FEF2C-FE30-484E-9F2C-5BBB89633DE5}" dt="2024-06-21T15:43:59.450" v="1737" actId="20577"/>
        <pc:sldMkLst>
          <pc:docMk/>
          <pc:sldMk cId="1958988978" sldId="274"/>
        </pc:sldMkLst>
        <pc:spChg chg="mod">
          <ac:chgData name="Maria Dimitrova" userId="47f42dfa69c9b278" providerId="LiveId" clId="{077FEF2C-FE30-484E-9F2C-5BBB89633DE5}" dt="2024-06-21T15:43:59.450" v="1737" actId="20577"/>
          <ac:spMkLst>
            <pc:docMk/>
            <pc:sldMk cId="1958988978" sldId="274"/>
            <ac:spMk id="4" creationId="{6060A033-6001-81E8-4BA1-43837711D5B0}"/>
          </ac:spMkLst>
        </pc:spChg>
      </pc:sldChg>
      <pc:sldChg chg="modSp mod">
        <pc:chgData name="Maria Dimitrova" userId="47f42dfa69c9b278" providerId="LiveId" clId="{077FEF2C-FE30-484E-9F2C-5BBB89633DE5}" dt="2024-04-27T19:52:50.153" v="1005" actId="20577"/>
        <pc:sldMkLst>
          <pc:docMk/>
          <pc:sldMk cId="4029018766" sldId="275"/>
        </pc:sldMkLst>
        <pc:spChg chg="mod">
          <ac:chgData name="Maria Dimitrova" userId="47f42dfa69c9b278" providerId="LiveId" clId="{077FEF2C-FE30-484E-9F2C-5BBB89633DE5}" dt="2024-04-27T19:52:50.153" v="1005" actId="20577"/>
          <ac:spMkLst>
            <pc:docMk/>
            <pc:sldMk cId="4029018766" sldId="275"/>
            <ac:spMk id="4" creationId="{6060A033-6001-81E8-4BA1-43837711D5B0}"/>
          </ac:spMkLst>
        </pc:spChg>
      </pc:sldChg>
      <pc:sldChg chg="modSp mod">
        <pc:chgData name="Maria Dimitrova" userId="47f42dfa69c9b278" providerId="LiveId" clId="{077FEF2C-FE30-484E-9F2C-5BBB89633DE5}" dt="2024-04-27T19:49:10.876" v="878" actId="113"/>
        <pc:sldMkLst>
          <pc:docMk/>
          <pc:sldMk cId="553429045" sldId="276"/>
        </pc:sldMkLst>
        <pc:spChg chg="mod">
          <ac:chgData name="Maria Dimitrova" userId="47f42dfa69c9b278" providerId="LiveId" clId="{077FEF2C-FE30-484E-9F2C-5BBB89633DE5}" dt="2024-04-27T19:49:10.876" v="878" actId="113"/>
          <ac:spMkLst>
            <pc:docMk/>
            <pc:sldMk cId="553429045" sldId="276"/>
            <ac:spMk id="4" creationId="{6060A033-6001-81E8-4BA1-43837711D5B0}"/>
          </ac:spMkLst>
        </pc:spChg>
      </pc:sldChg>
      <pc:sldChg chg="new del">
        <pc:chgData name="Maria Dimitrova" userId="47f42dfa69c9b278" providerId="LiveId" clId="{077FEF2C-FE30-484E-9F2C-5BBB89633DE5}" dt="2024-04-27T19:59:32.475" v="1007" actId="2696"/>
        <pc:sldMkLst>
          <pc:docMk/>
          <pc:sldMk cId="432208083" sldId="277"/>
        </pc:sldMkLst>
      </pc:sldChg>
      <pc:sldChg chg="addSp delSp modSp mod">
        <pc:chgData name="Maria Dimitrova" userId="47f42dfa69c9b278" providerId="LiveId" clId="{077FEF2C-FE30-484E-9F2C-5BBB89633DE5}" dt="2024-04-27T20:27:21.074" v="1129" actId="14100"/>
        <pc:sldMkLst>
          <pc:docMk/>
          <pc:sldMk cId="2282883596" sldId="277"/>
        </pc:sldMkLst>
        <pc:spChg chg="mod">
          <ac:chgData name="Maria Dimitrova" userId="47f42dfa69c9b278" providerId="LiveId" clId="{077FEF2C-FE30-484E-9F2C-5BBB89633DE5}" dt="2024-04-27T20:27:13.680" v="1128" actId="255"/>
          <ac:spMkLst>
            <pc:docMk/>
            <pc:sldMk cId="2282883596" sldId="277"/>
            <ac:spMk id="4" creationId="{6060A033-6001-81E8-4BA1-43837711D5B0}"/>
          </ac:spMkLst>
        </pc:spChg>
        <pc:picChg chg="add del mod">
          <ac:chgData name="Maria Dimitrova" userId="47f42dfa69c9b278" providerId="LiveId" clId="{077FEF2C-FE30-484E-9F2C-5BBB89633DE5}" dt="2024-04-27T20:22:37.264" v="1026" actId="478"/>
          <ac:picMkLst>
            <pc:docMk/>
            <pc:sldMk cId="2282883596" sldId="277"/>
            <ac:picMk id="3" creationId="{684A5CAE-27BB-7E12-0EDE-2D6BEFFC3A37}"/>
          </ac:picMkLst>
        </pc:picChg>
        <pc:picChg chg="mod">
          <ac:chgData name="Maria Dimitrova" userId="47f42dfa69c9b278" providerId="LiveId" clId="{077FEF2C-FE30-484E-9F2C-5BBB89633DE5}" dt="2024-04-27T20:27:21.074" v="1129" actId="14100"/>
          <ac:picMkLst>
            <pc:docMk/>
            <pc:sldMk cId="2282883596" sldId="277"/>
            <ac:picMk id="6" creationId="{AD45214D-78BE-F51F-4BE9-25DEBF7831C2}"/>
          </ac:picMkLst>
        </pc:picChg>
      </pc:sldChg>
      <pc:sldChg chg="modSp mod">
        <pc:chgData name="Maria Dimitrova" userId="47f42dfa69c9b278" providerId="LiveId" clId="{077FEF2C-FE30-484E-9F2C-5BBB89633DE5}" dt="2024-05-03T19:34:27.451" v="1563" actId="20577"/>
        <pc:sldMkLst>
          <pc:docMk/>
          <pc:sldMk cId="29229485" sldId="278"/>
        </pc:sldMkLst>
        <pc:spChg chg="mod">
          <ac:chgData name="Maria Dimitrova" userId="47f42dfa69c9b278" providerId="LiveId" clId="{077FEF2C-FE30-484E-9F2C-5BBB89633DE5}" dt="2024-04-27T20:35:20.856" v="1134" actId="20577"/>
          <ac:spMkLst>
            <pc:docMk/>
            <pc:sldMk cId="29229485" sldId="278"/>
            <ac:spMk id="2" creationId="{9B30C3CA-689F-36A5-A2AE-0C8FA9F18FED}"/>
          </ac:spMkLst>
        </pc:spChg>
        <pc:spChg chg="mod">
          <ac:chgData name="Maria Dimitrova" userId="47f42dfa69c9b278" providerId="LiveId" clId="{077FEF2C-FE30-484E-9F2C-5BBB89633DE5}" dt="2024-05-03T19:34:27.451" v="1563" actId="20577"/>
          <ac:spMkLst>
            <pc:docMk/>
            <pc:sldMk cId="29229485" sldId="278"/>
            <ac:spMk id="5" creationId="{00000000-0000-0000-0000-000000000000}"/>
          </ac:spMkLst>
        </pc:spChg>
      </pc:sldChg>
      <pc:sldChg chg="new del">
        <pc:chgData name="Maria Dimitrova" userId="47f42dfa69c9b278" providerId="LiveId" clId="{077FEF2C-FE30-484E-9F2C-5BBB89633DE5}" dt="2024-04-27T20:34:45.563" v="1131" actId="2696"/>
        <pc:sldMkLst>
          <pc:docMk/>
          <pc:sldMk cId="1257211270" sldId="278"/>
        </pc:sldMkLst>
      </pc:sldChg>
      <pc:sldChg chg="addSp delSp modSp mod setBg addAnim delAnim">
        <pc:chgData name="Maria Dimitrova" userId="47f42dfa69c9b278" providerId="LiveId" clId="{077FEF2C-FE30-484E-9F2C-5BBB89633DE5}" dt="2024-06-21T15:34:06.427" v="1624" actId="1076"/>
        <pc:sldMkLst>
          <pc:docMk/>
          <pc:sldMk cId="2221259068" sldId="279"/>
        </pc:sldMkLst>
        <pc:spChg chg="mod">
          <ac:chgData name="Maria Dimitrova" userId="47f42dfa69c9b278" providerId="LiveId" clId="{077FEF2C-FE30-484E-9F2C-5BBB89633DE5}" dt="2024-06-21T15:33:44.864" v="1621" actId="26606"/>
          <ac:spMkLst>
            <pc:docMk/>
            <pc:sldMk cId="2221259068" sldId="279"/>
            <ac:spMk id="2" creationId="{9B30C3CA-689F-36A5-A2AE-0C8FA9F18FED}"/>
          </ac:spMkLst>
        </pc:spChg>
        <pc:spChg chg="mod">
          <ac:chgData name="Maria Dimitrova" userId="47f42dfa69c9b278" providerId="LiveId" clId="{077FEF2C-FE30-484E-9F2C-5BBB89633DE5}" dt="2024-06-21T15:33:52.048" v="1622" actId="1076"/>
          <ac:spMkLst>
            <pc:docMk/>
            <pc:sldMk cId="2221259068" sldId="279"/>
            <ac:spMk id="5" creationId="{00000000-0000-0000-0000-000000000000}"/>
          </ac:spMkLst>
        </pc:spChg>
        <pc:spChg chg="add del">
          <ac:chgData name="Maria Dimitrova" userId="47f42dfa69c9b278" providerId="LiveId" clId="{077FEF2C-FE30-484E-9F2C-5BBB89633DE5}" dt="2024-06-21T15:27:09.223" v="1618" actId="26606"/>
          <ac:spMkLst>
            <pc:docMk/>
            <pc:sldMk cId="2221259068" sldId="279"/>
            <ac:spMk id="14" creationId="{72018E1B-E0B9-4440-AFF3-4112E50A2763}"/>
          </ac:spMkLst>
        </pc:spChg>
        <pc:spChg chg="add del">
          <ac:chgData name="Maria Dimitrova" userId="47f42dfa69c9b278" providerId="LiveId" clId="{077FEF2C-FE30-484E-9F2C-5BBB89633DE5}" dt="2024-06-21T15:33:44.864" v="1621" actId="26606"/>
          <ac:spMkLst>
            <pc:docMk/>
            <pc:sldMk cId="2221259068" sldId="279"/>
            <ac:spMk id="16" creationId="{8928FAEE-1C04-282E-7E8D-7EE707F9ACE5}"/>
          </ac:spMkLst>
        </pc:spChg>
        <pc:spChg chg="add del">
          <ac:chgData name="Maria Dimitrova" userId="47f42dfa69c9b278" providerId="LiveId" clId="{077FEF2C-FE30-484E-9F2C-5BBB89633DE5}" dt="2024-06-21T15:33:44.864" v="1621" actId="26606"/>
          <ac:spMkLst>
            <pc:docMk/>
            <pc:sldMk cId="2221259068" sldId="279"/>
            <ac:spMk id="17" creationId="{C1CFB29A-83B8-4CE6-A389-838F1025DF7D}"/>
          </ac:spMkLst>
        </pc:spChg>
        <pc:spChg chg="add del">
          <ac:chgData name="Maria Dimitrova" userId="47f42dfa69c9b278" providerId="LiveId" clId="{077FEF2C-FE30-484E-9F2C-5BBB89633DE5}" dt="2024-06-21T15:33:44.864" v="1621" actId="26606"/>
          <ac:spMkLst>
            <pc:docMk/>
            <pc:sldMk cId="2221259068" sldId="279"/>
            <ac:spMk id="18" creationId="{0A715E6D-4CAB-48FA-A106-8FF41944E712}"/>
          </ac:spMkLst>
        </pc:spChg>
        <pc:picChg chg="add mod ord">
          <ac:chgData name="Maria Dimitrova" userId="47f42dfa69c9b278" providerId="LiveId" clId="{077FEF2C-FE30-484E-9F2C-5BBB89633DE5}" dt="2024-06-21T15:34:01.718" v="1623" actId="1076"/>
          <ac:picMkLst>
            <pc:docMk/>
            <pc:sldMk cId="2221259068" sldId="279"/>
            <ac:picMk id="4" creationId="{80721B66-86EC-C374-AE8C-7058EE1E7D49}"/>
          </ac:picMkLst>
        </pc:picChg>
        <pc:picChg chg="mod ord">
          <ac:chgData name="Maria Dimitrova" userId="47f42dfa69c9b278" providerId="LiveId" clId="{077FEF2C-FE30-484E-9F2C-5BBB89633DE5}" dt="2024-06-21T15:33:44.864" v="1621" actId="26606"/>
          <ac:picMkLst>
            <pc:docMk/>
            <pc:sldMk cId="2221259068" sldId="279"/>
            <ac:picMk id="6" creationId="{D2009BA7-EAB9-AB83-CC9D-8ADB16D9BEEF}"/>
          </ac:picMkLst>
        </pc:picChg>
        <pc:picChg chg="mod ord">
          <ac:chgData name="Maria Dimitrova" userId="47f42dfa69c9b278" providerId="LiveId" clId="{077FEF2C-FE30-484E-9F2C-5BBB89633DE5}" dt="2024-06-21T15:33:44.864" v="1621" actId="26606"/>
          <ac:picMkLst>
            <pc:docMk/>
            <pc:sldMk cId="2221259068" sldId="279"/>
            <ac:picMk id="7" creationId="{CB001EAE-A88E-DEE7-2B0B-B6AA90F21727}"/>
          </ac:picMkLst>
        </pc:picChg>
        <pc:picChg chg="add mod">
          <ac:chgData name="Maria Dimitrova" userId="47f42dfa69c9b278" providerId="LiveId" clId="{077FEF2C-FE30-484E-9F2C-5BBB89633DE5}" dt="2024-06-21T15:34:06.427" v="1624" actId="1076"/>
          <ac:picMkLst>
            <pc:docMk/>
            <pc:sldMk cId="2221259068" sldId="279"/>
            <ac:picMk id="9" creationId="{6FF81B0D-492D-3252-768F-BCBA874B810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горния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Контейнер за 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70B5F7-103D-4848-9DBC-56E7EF1F257E}" type="datetimeFigureOut">
              <a:rPr lang="bg-BG" smtClean="0"/>
              <a:t>12.7.2024 г.</a:t>
            </a:fld>
            <a:endParaRPr lang="bg-BG"/>
          </a:p>
        </p:txBody>
      </p:sp>
      <p:sp>
        <p:nvSpPr>
          <p:cNvPr id="4" name="Контейнер за изображение на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Контейнер за бележ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2CA0EA-EB08-4586-B41B-A22C2438E605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129303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2CA0EA-EB08-4586-B41B-A22C2438E605}" type="slidenum">
              <a:rPr lang="bg-BG" smtClean="0"/>
              <a:t>4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0541549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2CA0EA-EB08-4586-B41B-A22C2438E605}" type="slidenum">
              <a:rPr lang="bg-BG" smtClean="0"/>
              <a:t>5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7593506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CA0EA-EB08-4586-B41B-A22C2438E605}" type="slidenum">
              <a:rPr lang="bg-BG" smtClean="0"/>
              <a:t>6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0815690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CA0EA-EB08-4586-B41B-A22C2438E605}" type="slidenum">
              <a:rPr lang="bg-BG" smtClean="0"/>
              <a:t>12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635423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CA0EA-EB08-4586-B41B-A22C2438E605}" type="slidenum">
              <a:rPr lang="bg-BG" smtClean="0"/>
              <a:t>15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4801060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CA0EA-EB08-4586-B41B-A22C2438E605}" type="slidenum">
              <a:rPr lang="bg-BG" smtClean="0"/>
              <a:t>16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343489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6400F331-EB6F-6A14-6CF4-25B500EB4A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Подзаглавие 2">
            <a:extLst>
              <a:ext uri="{FF2B5EF4-FFF2-40B4-BE49-F238E27FC236}">
                <a16:creationId xmlns:a16="http://schemas.microsoft.com/office/drawing/2014/main" id="{2F6037DF-3375-D3C8-03DB-DCE823E48F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bg-BG"/>
              <a:t>Щракнете, за да редактирате стила на подзаглавието в образеца</a:t>
            </a:r>
          </a:p>
        </p:txBody>
      </p:sp>
      <p:sp>
        <p:nvSpPr>
          <p:cNvPr id="4" name="Контейнер за дата 3">
            <a:extLst>
              <a:ext uri="{FF2B5EF4-FFF2-40B4-BE49-F238E27FC236}">
                <a16:creationId xmlns:a16="http://schemas.microsoft.com/office/drawing/2014/main" id="{46CFC3C6-2064-FEC4-EFED-F0F201E3F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6EB9C-3C21-4EFE-97D7-E9806F8C823C}" type="datetimeFigureOut">
              <a:rPr lang="bg-BG" smtClean="0"/>
              <a:t>12.7.2024 г.</a:t>
            </a:fld>
            <a:endParaRPr lang="bg-BG"/>
          </a:p>
        </p:txBody>
      </p:sp>
      <p:sp>
        <p:nvSpPr>
          <p:cNvPr id="5" name="Контейнер за долния колонтитул 4">
            <a:extLst>
              <a:ext uri="{FF2B5EF4-FFF2-40B4-BE49-F238E27FC236}">
                <a16:creationId xmlns:a16="http://schemas.microsoft.com/office/drawing/2014/main" id="{4BD3FD09-3B67-3EE7-2852-D8A35E3BCE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>
            <a:extLst>
              <a:ext uri="{FF2B5EF4-FFF2-40B4-BE49-F238E27FC236}">
                <a16:creationId xmlns:a16="http://schemas.microsoft.com/office/drawing/2014/main" id="{D6493219-276B-93EA-EFDD-9AE2C2218D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A6C9D-0B0C-4BE2-A66E-C6322148528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0297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AE87E526-05D5-3D59-CF53-4D1D521B8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12B60EAD-965D-5D64-1F2D-B49A7B49E8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Контейнер за дата 3">
            <a:extLst>
              <a:ext uri="{FF2B5EF4-FFF2-40B4-BE49-F238E27FC236}">
                <a16:creationId xmlns:a16="http://schemas.microsoft.com/office/drawing/2014/main" id="{F6EF2647-6EE4-3526-F193-52F3A6A66F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6EB9C-3C21-4EFE-97D7-E9806F8C823C}" type="datetimeFigureOut">
              <a:rPr lang="bg-BG" smtClean="0"/>
              <a:t>12.7.2024 г.</a:t>
            </a:fld>
            <a:endParaRPr lang="bg-BG"/>
          </a:p>
        </p:txBody>
      </p:sp>
      <p:sp>
        <p:nvSpPr>
          <p:cNvPr id="5" name="Контейнер за долния колонтитул 4">
            <a:extLst>
              <a:ext uri="{FF2B5EF4-FFF2-40B4-BE49-F238E27FC236}">
                <a16:creationId xmlns:a16="http://schemas.microsoft.com/office/drawing/2014/main" id="{BEB26669-67C6-864F-F1DA-2C1C999D5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>
            <a:extLst>
              <a:ext uri="{FF2B5EF4-FFF2-40B4-BE49-F238E27FC236}">
                <a16:creationId xmlns:a16="http://schemas.microsoft.com/office/drawing/2014/main" id="{835E4261-2F82-1A90-17CB-2C12B618C3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A6C9D-0B0C-4BE2-A66E-C6322148528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341028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разд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2647D8B1-6DCC-039A-A264-5A3133E9DE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bg-BG"/>
              <a:t>Редакт. стил загл. образец</a:t>
            </a:r>
          </a:p>
        </p:txBody>
      </p:sp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id="{4940F6A9-B0D9-1251-9926-486E0E2984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Контейнер за дата 3">
            <a:extLst>
              <a:ext uri="{FF2B5EF4-FFF2-40B4-BE49-F238E27FC236}">
                <a16:creationId xmlns:a16="http://schemas.microsoft.com/office/drawing/2014/main" id="{8889BD3B-0453-31CC-8A0D-D124FE6F69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6EB9C-3C21-4EFE-97D7-E9806F8C823C}" type="datetimeFigureOut">
              <a:rPr lang="bg-BG" smtClean="0"/>
              <a:t>12.7.2024 г.</a:t>
            </a:fld>
            <a:endParaRPr lang="bg-BG"/>
          </a:p>
        </p:txBody>
      </p:sp>
      <p:sp>
        <p:nvSpPr>
          <p:cNvPr id="5" name="Контейнер за долния колонтитул 4">
            <a:extLst>
              <a:ext uri="{FF2B5EF4-FFF2-40B4-BE49-F238E27FC236}">
                <a16:creationId xmlns:a16="http://schemas.microsoft.com/office/drawing/2014/main" id="{B6A9C029-FDF8-C957-FEC5-A1DFAC932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>
            <a:extLst>
              <a:ext uri="{FF2B5EF4-FFF2-40B4-BE49-F238E27FC236}">
                <a16:creationId xmlns:a16="http://schemas.microsoft.com/office/drawing/2014/main" id="{57711127-7DD4-3536-EF8D-D0777EE72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A6C9D-0B0C-4BE2-A66E-C6322148528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51576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A407AD2A-5433-DA49-8DB4-C5A6A4ED0A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818917F0-C113-FE74-6EE9-E4D8DDE2B9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Контейнер за съдържание 3">
            <a:extLst>
              <a:ext uri="{FF2B5EF4-FFF2-40B4-BE49-F238E27FC236}">
                <a16:creationId xmlns:a16="http://schemas.microsoft.com/office/drawing/2014/main" id="{2E88ACA1-5C97-4F74-65DF-8DAE0F095A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5" name="Контейнер за дата 4">
            <a:extLst>
              <a:ext uri="{FF2B5EF4-FFF2-40B4-BE49-F238E27FC236}">
                <a16:creationId xmlns:a16="http://schemas.microsoft.com/office/drawing/2014/main" id="{2DC2DEE1-22C1-CEE8-2FAE-5E34ABB6D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6EB9C-3C21-4EFE-97D7-E9806F8C823C}" type="datetimeFigureOut">
              <a:rPr lang="bg-BG" smtClean="0"/>
              <a:t>12.7.2024 г.</a:t>
            </a:fld>
            <a:endParaRPr lang="bg-BG"/>
          </a:p>
        </p:txBody>
      </p:sp>
      <p:sp>
        <p:nvSpPr>
          <p:cNvPr id="6" name="Контейнер за долния колонтитул 5">
            <a:extLst>
              <a:ext uri="{FF2B5EF4-FFF2-40B4-BE49-F238E27FC236}">
                <a16:creationId xmlns:a16="http://schemas.microsoft.com/office/drawing/2014/main" id="{286B1B55-D7A3-8D15-A493-6B5E082D6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>
            <a:extLst>
              <a:ext uri="{FF2B5EF4-FFF2-40B4-BE49-F238E27FC236}">
                <a16:creationId xmlns:a16="http://schemas.microsoft.com/office/drawing/2014/main" id="{9F82727A-9369-79FE-1EE5-D5BD4B042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A6C9D-0B0C-4BE2-A66E-C6322148528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808272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B7AE027A-9309-4B5C-949C-FD846F569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id="{48CB34DC-2266-F5E2-8BD2-28CF6D00DE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Контейнер за съдържание 3">
            <a:extLst>
              <a:ext uri="{FF2B5EF4-FFF2-40B4-BE49-F238E27FC236}">
                <a16:creationId xmlns:a16="http://schemas.microsoft.com/office/drawing/2014/main" id="{6C244C9C-337C-C350-FC54-29D2C4C2BF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5" name="Текстов контейнер 4">
            <a:extLst>
              <a:ext uri="{FF2B5EF4-FFF2-40B4-BE49-F238E27FC236}">
                <a16:creationId xmlns:a16="http://schemas.microsoft.com/office/drawing/2014/main" id="{BC65C620-7416-ADAB-30BE-6147736697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6" name="Контейнер за съдържание 5">
            <a:extLst>
              <a:ext uri="{FF2B5EF4-FFF2-40B4-BE49-F238E27FC236}">
                <a16:creationId xmlns:a16="http://schemas.microsoft.com/office/drawing/2014/main" id="{3C2FEF80-D2B4-1898-5DC5-2323C9E40E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7" name="Контейнер за дата 6">
            <a:extLst>
              <a:ext uri="{FF2B5EF4-FFF2-40B4-BE49-F238E27FC236}">
                <a16:creationId xmlns:a16="http://schemas.microsoft.com/office/drawing/2014/main" id="{11C19423-1450-D8B4-0BF7-94882E94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6EB9C-3C21-4EFE-97D7-E9806F8C823C}" type="datetimeFigureOut">
              <a:rPr lang="bg-BG" smtClean="0"/>
              <a:t>12.7.2024 г.</a:t>
            </a:fld>
            <a:endParaRPr lang="bg-BG"/>
          </a:p>
        </p:txBody>
      </p:sp>
      <p:sp>
        <p:nvSpPr>
          <p:cNvPr id="8" name="Контейнер за долния колонтитул 7">
            <a:extLst>
              <a:ext uri="{FF2B5EF4-FFF2-40B4-BE49-F238E27FC236}">
                <a16:creationId xmlns:a16="http://schemas.microsoft.com/office/drawing/2014/main" id="{8DDC4575-3C7B-1AF0-B153-DE2936571F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Контейнер за номер на слайда 8">
            <a:extLst>
              <a:ext uri="{FF2B5EF4-FFF2-40B4-BE49-F238E27FC236}">
                <a16:creationId xmlns:a16="http://schemas.microsoft.com/office/drawing/2014/main" id="{E8EDF29D-A560-9163-CD49-0FD2BF06D7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A6C9D-0B0C-4BE2-A66E-C6322148528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010483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79B4E794-5F7E-51D2-1ED2-51411CA08B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дата 2">
            <a:extLst>
              <a:ext uri="{FF2B5EF4-FFF2-40B4-BE49-F238E27FC236}">
                <a16:creationId xmlns:a16="http://schemas.microsoft.com/office/drawing/2014/main" id="{E1A1F3B0-0D88-8E8C-2700-9320678F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6EB9C-3C21-4EFE-97D7-E9806F8C823C}" type="datetimeFigureOut">
              <a:rPr lang="bg-BG" smtClean="0"/>
              <a:t>12.7.2024 г.</a:t>
            </a:fld>
            <a:endParaRPr lang="bg-BG"/>
          </a:p>
        </p:txBody>
      </p:sp>
      <p:sp>
        <p:nvSpPr>
          <p:cNvPr id="4" name="Контейнер за долния колонтитул 3">
            <a:extLst>
              <a:ext uri="{FF2B5EF4-FFF2-40B4-BE49-F238E27FC236}">
                <a16:creationId xmlns:a16="http://schemas.microsoft.com/office/drawing/2014/main" id="{3DD16E66-E7AF-EA6A-0842-03D8FAE90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Контейнер за номер на слайда 4">
            <a:extLst>
              <a:ext uri="{FF2B5EF4-FFF2-40B4-BE49-F238E27FC236}">
                <a16:creationId xmlns:a16="http://schemas.microsoft.com/office/drawing/2014/main" id="{F29AB10A-A50D-5636-3604-3DDDBF6F4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A6C9D-0B0C-4BE2-A66E-C6322148528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559168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дата 1">
            <a:extLst>
              <a:ext uri="{FF2B5EF4-FFF2-40B4-BE49-F238E27FC236}">
                <a16:creationId xmlns:a16="http://schemas.microsoft.com/office/drawing/2014/main" id="{165A1271-8A89-42DC-A57E-620D614DC3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6EB9C-3C21-4EFE-97D7-E9806F8C823C}" type="datetimeFigureOut">
              <a:rPr lang="bg-BG" smtClean="0"/>
              <a:t>12.7.2024 г.</a:t>
            </a:fld>
            <a:endParaRPr lang="bg-BG"/>
          </a:p>
        </p:txBody>
      </p:sp>
      <p:sp>
        <p:nvSpPr>
          <p:cNvPr id="3" name="Контейнер за долния колонтитул 2">
            <a:extLst>
              <a:ext uri="{FF2B5EF4-FFF2-40B4-BE49-F238E27FC236}">
                <a16:creationId xmlns:a16="http://schemas.microsoft.com/office/drawing/2014/main" id="{6D5BC9A7-A5FE-69FB-7C58-354F540D80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Контейнер за номер на слайда 3">
            <a:extLst>
              <a:ext uri="{FF2B5EF4-FFF2-40B4-BE49-F238E27FC236}">
                <a16:creationId xmlns:a16="http://schemas.microsoft.com/office/drawing/2014/main" id="{8B852F92-1CAA-940F-C4C9-5F97BB06CF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A6C9D-0B0C-4BE2-A66E-C6322148528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02915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B279CD01-B86D-1D72-CB54-40113A499C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C912C4BB-8511-844C-8B3A-812197CAF7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Текстов контейнер 3">
            <a:extLst>
              <a:ext uri="{FF2B5EF4-FFF2-40B4-BE49-F238E27FC236}">
                <a16:creationId xmlns:a16="http://schemas.microsoft.com/office/drawing/2014/main" id="{45900A20-425B-9BCE-4389-EC95B16CE3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5" name="Контейнер за дата 4">
            <a:extLst>
              <a:ext uri="{FF2B5EF4-FFF2-40B4-BE49-F238E27FC236}">
                <a16:creationId xmlns:a16="http://schemas.microsoft.com/office/drawing/2014/main" id="{44BCE6CB-CA31-3D19-44CE-354341C2B2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6EB9C-3C21-4EFE-97D7-E9806F8C823C}" type="datetimeFigureOut">
              <a:rPr lang="bg-BG" smtClean="0"/>
              <a:t>12.7.2024 г.</a:t>
            </a:fld>
            <a:endParaRPr lang="bg-BG"/>
          </a:p>
        </p:txBody>
      </p:sp>
      <p:sp>
        <p:nvSpPr>
          <p:cNvPr id="6" name="Контейнер за долния колонтитул 5">
            <a:extLst>
              <a:ext uri="{FF2B5EF4-FFF2-40B4-BE49-F238E27FC236}">
                <a16:creationId xmlns:a16="http://schemas.microsoft.com/office/drawing/2014/main" id="{AA04C9CF-9655-9F63-9035-42C22EE7FC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>
            <a:extLst>
              <a:ext uri="{FF2B5EF4-FFF2-40B4-BE49-F238E27FC236}">
                <a16:creationId xmlns:a16="http://schemas.microsoft.com/office/drawing/2014/main" id="{3C37CF50-5752-619E-2A60-BE8CA8CF0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A6C9D-0B0C-4BE2-A66E-C6322148528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125095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1081A46A-85AB-7A5F-C7E7-FD12456CC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картина 2">
            <a:extLst>
              <a:ext uri="{FF2B5EF4-FFF2-40B4-BE49-F238E27FC236}">
                <a16:creationId xmlns:a16="http://schemas.microsoft.com/office/drawing/2014/main" id="{C82B04D3-D282-9E46-930C-88B20103E4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/>
          </a:p>
        </p:txBody>
      </p:sp>
      <p:sp>
        <p:nvSpPr>
          <p:cNvPr id="4" name="Текстов контейнер 3">
            <a:extLst>
              <a:ext uri="{FF2B5EF4-FFF2-40B4-BE49-F238E27FC236}">
                <a16:creationId xmlns:a16="http://schemas.microsoft.com/office/drawing/2014/main" id="{AEB78D82-0151-EBD1-3F72-8C05D6C752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5" name="Контейнер за дата 4">
            <a:extLst>
              <a:ext uri="{FF2B5EF4-FFF2-40B4-BE49-F238E27FC236}">
                <a16:creationId xmlns:a16="http://schemas.microsoft.com/office/drawing/2014/main" id="{7173ACF9-CE18-EBFC-87D2-C4BF3C1C2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6EB9C-3C21-4EFE-97D7-E9806F8C823C}" type="datetimeFigureOut">
              <a:rPr lang="bg-BG" smtClean="0"/>
              <a:t>12.7.2024 г.</a:t>
            </a:fld>
            <a:endParaRPr lang="bg-BG"/>
          </a:p>
        </p:txBody>
      </p:sp>
      <p:sp>
        <p:nvSpPr>
          <p:cNvPr id="6" name="Контейнер за долния колонтитул 5">
            <a:extLst>
              <a:ext uri="{FF2B5EF4-FFF2-40B4-BE49-F238E27FC236}">
                <a16:creationId xmlns:a16="http://schemas.microsoft.com/office/drawing/2014/main" id="{81F3B499-0F4C-EBE1-8949-91E7D1046A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>
            <a:extLst>
              <a:ext uri="{FF2B5EF4-FFF2-40B4-BE49-F238E27FC236}">
                <a16:creationId xmlns:a16="http://schemas.microsoft.com/office/drawing/2014/main" id="{26D15304-1671-14EC-046D-B38FB0F6C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A6C9D-0B0C-4BE2-A66E-C6322148528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983397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E96D8BF0-CAF7-E5E6-E766-9076EFE4B0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вертикален текст 2">
            <a:extLst>
              <a:ext uri="{FF2B5EF4-FFF2-40B4-BE49-F238E27FC236}">
                <a16:creationId xmlns:a16="http://schemas.microsoft.com/office/drawing/2014/main" id="{A07DB7A2-DFF2-E839-AF53-2B50AA527B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Контейнер за дата 3">
            <a:extLst>
              <a:ext uri="{FF2B5EF4-FFF2-40B4-BE49-F238E27FC236}">
                <a16:creationId xmlns:a16="http://schemas.microsoft.com/office/drawing/2014/main" id="{BB1A1326-2EBD-E418-1BED-5BB19FC046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6EB9C-3C21-4EFE-97D7-E9806F8C823C}" type="datetimeFigureOut">
              <a:rPr lang="bg-BG" smtClean="0"/>
              <a:t>12.7.2024 г.</a:t>
            </a:fld>
            <a:endParaRPr lang="bg-BG"/>
          </a:p>
        </p:txBody>
      </p:sp>
      <p:sp>
        <p:nvSpPr>
          <p:cNvPr id="5" name="Контейнер за долния колонтитул 4">
            <a:extLst>
              <a:ext uri="{FF2B5EF4-FFF2-40B4-BE49-F238E27FC236}">
                <a16:creationId xmlns:a16="http://schemas.microsoft.com/office/drawing/2014/main" id="{88BE2598-2DEE-2031-1F51-280744067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>
            <a:extLst>
              <a:ext uri="{FF2B5EF4-FFF2-40B4-BE49-F238E27FC236}">
                <a16:creationId xmlns:a16="http://schemas.microsoft.com/office/drawing/2014/main" id="{6C32EE96-772C-75F9-AC12-B47B0B986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A6C9D-0B0C-4BE2-A66E-C6322148528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912910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но заглавие 1">
            <a:extLst>
              <a:ext uri="{FF2B5EF4-FFF2-40B4-BE49-F238E27FC236}">
                <a16:creationId xmlns:a16="http://schemas.microsoft.com/office/drawing/2014/main" id="{FF526154-E83A-FE22-6690-E68B3909CC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вертикален текст 2">
            <a:extLst>
              <a:ext uri="{FF2B5EF4-FFF2-40B4-BE49-F238E27FC236}">
                <a16:creationId xmlns:a16="http://schemas.microsoft.com/office/drawing/2014/main" id="{C247F962-7CBB-07D3-64B3-94B0A552E0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Контейнер за дата 3">
            <a:extLst>
              <a:ext uri="{FF2B5EF4-FFF2-40B4-BE49-F238E27FC236}">
                <a16:creationId xmlns:a16="http://schemas.microsoft.com/office/drawing/2014/main" id="{D649C70A-43CA-95E3-2346-F370297CD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6EB9C-3C21-4EFE-97D7-E9806F8C823C}" type="datetimeFigureOut">
              <a:rPr lang="bg-BG" smtClean="0"/>
              <a:t>12.7.2024 г.</a:t>
            </a:fld>
            <a:endParaRPr lang="bg-BG"/>
          </a:p>
        </p:txBody>
      </p:sp>
      <p:sp>
        <p:nvSpPr>
          <p:cNvPr id="5" name="Контейнер за долния колонтитул 4">
            <a:extLst>
              <a:ext uri="{FF2B5EF4-FFF2-40B4-BE49-F238E27FC236}">
                <a16:creationId xmlns:a16="http://schemas.microsoft.com/office/drawing/2014/main" id="{C6FAE011-EFA2-7481-4E73-B980BB1B8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>
            <a:extLst>
              <a:ext uri="{FF2B5EF4-FFF2-40B4-BE49-F238E27FC236}">
                <a16:creationId xmlns:a16="http://schemas.microsoft.com/office/drawing/2014/main" id="{2E6A921C-8956-9C1E-D57A-9BBDDCB39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A6C9D-0B0C-4BE2-A66E-C6322148528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62947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заглавие 1">
            <a:extLst>
              <a:ext uri="{FF2B5EF4-FFF2-40B4-BE49-F238E27FC236}">
                <a16:creationId xmlns:a16="http://schemas.microsoft.com/office/drawing/2014/main" id="{50D3BA47-6D5C-D329-7292-91A177DEA6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id="{5372116A-D2B8-2C70-2D0D-161B4C1ABB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Контейнер за дата 3">
            <a:extLst>
              <a:ext uri="{FF2B5EF4-FFF2-40B4-BE49-F238E27FC236}">
                <a16:creationId xmlns:a16="http://schemas.microsoft.com/office/drawing/2014/main" id="{61777921-0947-AD34-149D-B80BE38146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96EB9C-3C21-4EFE-97D7-E9806F8C823C}" type="datetimeFigureOut">
              <a:rPr lang="bg-BG" smtClean="0"/>
              <a:t>12.7.2024 г.</a:t>
            </a:fld>
            <a:endParaRPr lang="bg-BG"/>
          </a:p>
        </p:txBody>
      </p:sp>
      <p:sp>
        <p:nvSpPr>
          <p:cNvPr id="5" name="Контейнер за долния колонтитул 4">
            <a:extLst>
              <a:ext uri="{FF2B5EF4-FFF2-40B4-BE49-F238E27FC236}">
                <a16:creationId xmlns:a16="http://schemas.microsoft.com/office/drawing/2014/main" id="{74A10166-4088-71E7-3EAB-4F24DBA950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Контейнер за номер на слайда 5">
            <a:extLst>
              <a:ext uri="{FF2B5EF4-FFF2-40B4-BE49-F238E27FC236}">
                <a16:creationId xmlns:a16="http://schemas.microsoft.com/office/drawing/2014/main" id="{3DA7D162-CE96-D6E2-171E-92E133A726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0A6C9D-0B0C-4BE2-A66E-C6322148528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902317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g"/><Relationship Id="rId5" Type="http://schemas.openxmlformats.org/officeDocument/2006/relationships/image" Target="../media/image8.jpe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лавие 2">
            <a:extLst>
              <a:ext uri="{FF2B5EF4-FFF2-40B4-BE49-F238E27FC236}">
                <a16:creationId xmlns:a16="http://schemas.microsoft.com/office/drawing/2014/main" id="{58DB701D-BDAF-599C-149B-0181834A81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082565"/>
            <a:ext cx="9144000" cy="2175235"/>
          </a:xfrm>
        </p:spPr>
        <p:txBody>
          <a:bodyPr/>
          <a:lstStyle/>
          <a:p>
            <a:endParaRPr lang="bg-BG" dirty="0"/>
          </a:p>
        </p:txBody>
      </p:sp>
      <p:pic>
        <p:nvPicPr>
          <p:cNvPr id="11" name="Картина 10">
            <a:extLst>
              <a:ext uri="{FF2B5EF4-FFF2-40B4-BE49-F238E27FC236}">
                <a16:creationId xmlns:a16="http://schemas.microsoft.com/office/drawing/2014/main" id="{1FD2CD0C-36AF-6EBA-B42A-A4AD30FD72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95054"/>
            <a:ext cx="12192000" cy="486294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Картина 8">
            <a:extLst>
              <a:ext uri="{FF2B5EF4-FFF2-40B4-BE49-F238E27FC236}">
                <a16:creationId xmlns:a16="http://schemas.microsoft.com/office/drawing/2014/main" id="{CB001EAE-A88E-DEE7-2B0B-B6AA90F217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22" y="122940"/>
            <a:ext cx="11968042" cy="17474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2" name="Текстово поле 11">
            <a:extLst>
              <a:ext uri="{FF2B5EF4-FFF2-40B4-BE49-F238E27FC236}">
                <a16:creationId xmlns:a16="http://schemas.microsoft.com/office/drawing/2014/main" id="{66CDD52E-0DB2-F0CD-52B6-E0A4E0427EAF}"/>
              </a:ext>
            </a:extLst>
          </p:cNvPr>
          <p:cNvSpPr txBox="1"/>
          <p:nvPr/>
        </p:nvSpPr>
        <p:spPr>
          <a:xfrm>
            <a:off x="1524000" y="2445981"/>
            <a:ext cx="901830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4400" b="1" dirty="0">
                <a:latin typeface="Times New Roman" panose="02020603050405020304" pitchFamily="18" charset="0"/>
                <a:ea typeface="Ebrima" panose="02000000000000000000" pitchFamily="2" charset="0"/>
                <a:cs typeface="Times New Roman" panose="02020603050405020304" pitchFamily="18" charset="0"/>
              </a:rPr>
              <a:t>Възможности и регламент за спешни пациенти с миастения гравис</a:t>
            </a:r>
          </a:p>
          <a:p>
            <a:pPr algn="ctr"/>
            <a:r>
              <a:rPr lang="bg-BG" sz="4400" b="1" dirty="0">
                <a:latin typeface="Times New Roman" panose="02020603050405020304" pitchFamily="18" charset="0"/>
                <a:ea typeface="Ebrima" panose="02000000000000000000" pitchFamily="2" charset="0"/>
                <a:cs typeface="Times New Roman" panose="02020603050405020304" pitchFamily="18" charset="0"/>
              </a:rPr>
              <a:t>Д-р Дияна Димитрова</a:t>
            </a:r>
          </a:p>
        </p:txBody>
      </p:sp>
    </p:spTree>
    <p:extLst>
      <p:ext uri="{BB962C8B-B14F-4D97-AF65-F5344CB8AC3E}">
        <p14:creationId xmlns:p14="http://schemas.microsoft.com/office/powerpoint/2010/main" val="14920804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Картина 4">
            <a:extLst>
              <a:ext uri="{FF2B5EF4-FFF2-40B4-BE49-F238E27FC236}">
                <a16:creationId xmlns:a16="http://schemas.microsoft.com/office/drawing/2014/main" id="{26E20539-B31E-EF33-523E-109845C602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67345"/>
            <a:ext cx="12192000" cy="489065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C291579A-12D4-868C-FA87-D3D684A15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96551"/>
            <a:ext cx="10515600" cy="810829"/>
          </a:xfrm>
        </p:spPr>
        <p:txBody>
          <a:bodyPr/>
          <a:lstStyle/>
          <a:p>
            <a:pPr algn="ctr"/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Спешност при </a:t>
            </a:r>
            <a:r>
              <a:rPr lang="bg-BG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миастения</a:t>
            </a:r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гравис</a:t>
            </a:r>
            <a:endParaRPr lang="bg-BG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D1DF605B-4FAD-C9B2-8E85-A003759DBE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8238" y="2953265"/>
            <a:ext cx="11515394" cy="3547940"/>
          </a:xfrm>
        </p:spPr>
        <p:txBody>
          <a:bodyPr>
            <a:normAutofit fontScale="92500"/>
          </a:bodyPr>
          <a:lstStyle/>
          <a:p>
            <a:pPr marL="0" indent="0" algn="just" fontAlgn="base">
              <a:lnSpc>
                <a:spcPct val="120000"/>
              </a:lnSpc>
              <a:buNone/>
            </a:pP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Пациентите с миастения гравис имат периоди, в които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симптоми</a:t>
            </a:r>
            <a:r>
              <a:rPr lang="bg-BG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 изострят неочаквано и могат да получат животозастрашаващи  проблеми с дишането, преглъщането, които са известни като миастенна криза и изискват спешно лечение в болнично заведение.</a:t>
            </a:r>
          </a:p>
          <a:p>
            <a:pPr marL="0" indent="0" algn="just" fontAlgn="base">
              <a:buNone/>
            </a:pP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g-BG" dirty="0"/>
          </a:p>
        </p:txBody>
      </p:sp>
      <p:pic>
        <p:nvPicPr>
          <p:cNvPr id="8" name="Картина 8">
            <a:extLst>
              <a:ext uri="{FF2B5EF4-FFF2-40B4-BE49-F238E27FC236}">
                <a16:creationId xmlns:a16="http://schemas.microsoft.com/office/drawing/2014/main" id="{CB001EAE-A88E-DEE7-2B0B-B6AA90F217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22" y="122940"/>
            <a:ext cx="11968042" cy="17474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346074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Картина 4">
            <a:extLst>
              <a:ext uri="{FF2B5EF4-FFF2-40B4-BE49-F238E27FC236}">
                <a16:creationId xmlns:a16="http://schemas.microsoft.com/office/drawing/2014/main" id="{26E20539-B31E-EF33-523E-109845C602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67345"/>
            <a:ext cx="12192000" cy="489065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C291579A-12D4-868C-FA87-D3D684A15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1177"/>
            <a:ext cx="10515600" cy="810829"/>
          </a:xfrm>
        </p:spPr>
        <p:txBody>
          <a:bodyPr/>
          <a:lstStyle/>
          <a:p>
            <a:pPr algn="ctr"/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Причини за </a:t>
            </a:r>
            <a:r>
              <a:rPr lang="bg-BG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миастенна</a:t>
            </a:r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криза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D1DF605B-4FAD-C9B2-8E85-A003759DBE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8238" y="2088292"/>
            <a:ext cx="6041726" cy="4769708"/>
          </a:xfrm>
        </p:spPr>
        <p:txBody>
          <a:bodyPr>
            <a:noAutofit/>
          </a:bodyPr>
          <a:lstStyle/>
          <a:p>
            <a:pPr marL="0" indent="0" fontAlgn="base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Промяна в терапията или неадекватно лечение - неадекватно антихолинестеразно лечение поради резистентност на болния към лечението. </a:t>
            </a:r>
          </a:p>
          <a:p>
            <a:pPr fontAlgn="base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около 50 % от болните след започване на лечение с високи дози кортикостероиди или Азатиоприн настъпва временно влошаване на симптоматиката. </a:t>
            </a:r>
            <a:endParaRPr lang="bg-BG" dirty="0"/>
          </a:p>
        </p:txBody>
      </p:sp>
      <p:sp>
        <p:nvSpPr>
          <p:cNvPr id="4" name="Контейнер за съдържание 3">
            <a:extLst>
              <a:ext uri="{FF2B5EF4-FFF2-40B4-BE49-F238E27FC236}">
                <a16:creationId xmlns:a16="http://schemas.microsoft.com/office/drawing/2014/main" id="{320BDA08-4426-B189-2B9E-95A59F8166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649610" y="2469121"/>
            <a:ext cx="5182744" cy="4461164"/>
          </a:xfrm>
        </p:spPr>
        <p:txBody>
          <a:bodyPr>
            <a:normAutofit/>
          </a:bodyPr>
          <a:lstStyle/>
          <a:p>
            <a:pPr fontAlgn="base">
              <a:buFont typeface="Wingdings" panose="05000000000000000000" pitchFamily="2" charset="2"/>
              <a:buChar char="ü"/>
            </a:pPr>
            <a:endParaRPr lang="ru-RU" sz="24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предхождаща инфекция</a:t>
            </a:r>
          </a:p>
          <a:p>
            <a:pPr fontAlgn="base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емоционален или физически стрес</a:t>
            </a:r>
          </a:p>
          <a:p>
            <a:pPr fontAlgn="base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операция</a:t>
            </a:r>
          </a:p>
          <a:p>
            <a:pPr fontAlgn="base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лъчетерапия</a:t>
            </a:r>
          </a:p>
          <a:p>
            <a:pPr fontAlgn="base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раждане</a:t>
            </a:r>
          </a:p>
          <a:p>
            <a:pPr fontAlgn="base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прием на някои медикаменти.</a:t>
            </a:r>
          </a:p>
          <a:p>
            <a:pPr marL="0" indent="0" fontAlgn="base">
              <a:buNone/>
            </a:pPr>
            <a:endParaRPr lang="bg-BG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Картина 8">
            <a:extLst>
              <a:ext uri="{FF2B5EF4-FFF2-40B4-BE49-F238E27FC236}">
                <a16:creationId xmlns:a16="http://schemas.microsoft.com/office/drawing/2014/main" id="{CB001EAE-A88E-DEE7-2B0B-B6AA90F217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22" y="122940"/>
            <a:ext cx="11968042" cy="17474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2551539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Контейнер за съдържание 5">
            <a:extLst>
              <a:ext uri="{FF2B5EF4-FFF2-40B4-BE49-F238E27FC236}">
                <a16:creationId xmlns:a16="http://schemas.microsoft.com/office/drawing/2014/main" id="{625784B7-3FD3-5C15-6E4F-65A3F11DF99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26" y="2058925"/>
            <a:ext cx="12009748" cy="46991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0" y="2025814"/>
            <a:ext cx="12192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Миастенната криза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 комплицираност на миастения гравис, отличаваща се със засилване на мускулната слабост, уморяемост, водеща до развитието на дихателна недостатъчност. В някои случаи обострянето става достатъчно тежко до точката, в която остро се засяга работата на дихателната мускулатура и пациентите се нуждаят от интубация или неинвазивна вентилация. </a:t>
            </a:r>
          </a:p>
          <a:p>
            <a:pPr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Повишаването на дозата на ацетилхолинестеразните инхибитори при пациенти с влошаващо се състояние може да причини т.нар. 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холинергична криза.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Повишеното количество на ацетилхолина се свързва в по-голяма степен с ацетилхолиновия рецептор и причинява невромускулен блок и мускулна слабост. Признаци на холинергична криза са: гадене, повръщане, диария, повишена бронхиална секреция, повишено слюноотделяне, изпотяване, тесни зеници, забавена сърдечна дейност, ниско кръвно налягане, потрепване на мускулите. </a:t>
            </a:r>
          </a:p>
        </p:txBody>
      </p:sp>
      <p:pic>
        <p:nvPicPr>
          <p:cNvPr id="9" name="Картина 8">
            <a:extLst>
              <a:ext uri="{FF2B5EF4-FFF2-40B4-BE49-F238E27FC236}">
                <a16:creationId xmlns:a16="http://schemas.microsoft.com/office/drawing/2014/main" id="{CB001EAE-A88E-DEE7-2B0B-B6AA90F217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22" y="122940"/>
            <a:ext cx="11968042" cy="17474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4585626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Контейнер за съдържание 5">
            <a:extLst>
              <a:ext uri="{FF2B5EF4-FFF2-40B4-BE49-F238E27FC236}">
                <a16:creationId xmlns:a16="http://schemas.microsoft.com/office/drawing/2014/main" id="{625784B7-3FD3-5C15-6E4F-65A3F11DF99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22" y="2051016"/>
            <a:ext cx="11968042" cy="471000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Картина 8">
            <a:extLst>
              <a:ext uri="{FF2B5EF4-FFF2-40B4-BE49-F238E27FC236}">
                <a16:creationId xmlns:a16="http://schemas.microsoft.com/office/drawing/2014/main" id="{CB001EAE-A88E-DEE7-2B0B-B6AA90F217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22" y="122940"/>
            <a:ext cx="11968042" cy="17474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9674478"/>
              </p:ext>
            </p:extLst>
          </p:nvPr>
        </p:nvGraphicFramePr>
        <p:xfrm>
          <a:off x="285162" y="2871134"/>
          <a:ext cx="11623962" cy="3158837"/>
        </p:xfrm>
        <a:graphic>
          <a:graphicData uri="http://schemas.openxmlformats.org/drawingml/2006/table">
            <a:tbl>
              <a:tblPr/>
              <a:tblGrid>
                <a:gridCol w="6497780">
                  <a:extLst>
                    <a:ext uri="{9D8B030D-6E8A-4147-A177-3AD203B41FA5}">
                      <a16:colId xmlns:a16="http://schemas.microsoft.com/office/drawing/2014/main" val="854993579"/>
                    </a:ext>
                  </a:extLst>
                </a:gridCol>
                <a:gridCol w="5126182">
                  <a:extLst>
                    <a:ext uri="{9D8B030D-6E8A-4147-A177-3AD203B41FA5}">
                      <a16:colId xmlns:a16="http://schemas.microsoft.com/office/drawing/2014/main" val="1750409883"/>
                    </a:ext>
                  </a:extLst>
                </a:gridCol>
              </a:tblGrid>
              <a:tr h="411480"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bg-BG" sz="2000" b="1" i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Миастенна</a:t>
                      </a:r>
                      <a:r>
                        <a:rPr lang="bg-BG" sz="20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криза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bg-BG" sz="2000" b="1" i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Холинергична</a:t>
                      </a:r>
                      <a:r>
                        <a:rPr lang="bg-BG" sz="20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криза</a:t>
                      </a:r>
                      <a:endParaRPr lang="bg-BG" sz="2000" i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6351887"/>
                  </a:ext>
                </a:extLst>
              </a:tr>
              <a:tr h="530630">
                <a:tc>
                  <a:txBody>
                    <a:bodyPr/>
                    <a:lstStyle/>
                    <a:p>
                      <a:pPr algn="l" fontAlgn="base" latinLnBrk="0"/>
                      <a:r>
                        <a:rPr lang="bg-BG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Нормална секреция на ацетилхолин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ase" latinLnBrk="0"/>
                      <a:r>
                        <a:rPr lang="bg-BG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Повишена секреция на </a:t>
                      </a:r>
                      <a:r>
                        <a:rPr lang="bg-BG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ацетилхолин</a:t>
                      </a:r>
                      <a:endParaRPr lang="bg-BG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7016458"/>
                  </a:ext>
                </a:extLst>
              </a:tr>
              <a:tr h="411480">
                <a:tc>
                  <a:txBody>
                    <a:bodyPr/>
                    <a:lstStyle/>
                    <a:p>
                      <a:pPr algn="l" fontAlgn="base" latinLnBrk="0"/>
                      <a:r>
                        <a:rPr lang="bg-BG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тахикардия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ase" latinLnBrk="0"/>
                      <a:r>
                        <a:rPr lang="bg-BG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брадикардия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4282304"/>
                  </a:ext>
                </a:extLst>
              </a:tr>
              <a:tr h="465860">
                <a:tc>
                  <a:txBody>
                    <a:bodyPr/>
                    <a:lstStyle/>
                    <a:p>
                      <a:pPr algn="l" fontAlgn="base" latinLnBrk="0"/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нормални зеници или разширени зеници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ase" latinLnBrk="0"/>
                      <a:r>
                        <a:rPr lang="bg-BG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тесни зеници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1049975"/>
                  </a:ext>
                </a:extLst>
              </a:tr>
              <a:tr h="480061">
                <a:tc>
                  <a:txBody>
                    <a:bodyPr/>
                    <a:lstStyle/>
                    <a:p>
                      <a:pPr algn="l" fontAlgn="base" latinLnBrk="0"/>
                      <a:r>
                        <a:rPr lang="bg-BG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мускулна слабост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ase" latinLnBrk="0"/>
                      <a:r>
                        <a:rPr lang="bg-BG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мускулна слабост и фасцикулации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3101396"/>
                  </a:ext>
                </a:extLst>
              </a:tr>
              <a:tr h="411480">
                <a:tc>
                  <a:txBody>
                    <a:bodyPr/>
                    <a:lstStyle/>
                    <a:p>
                      <a:pPr algn="l" fontAlgn="base" latinLnBrk="0"/>
                      <a:r>
                        <a:rPr lang="bg-BG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повишено кръвно налягане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ase" latinLnBrk="0"/>
                      <a:r>
                        <a:rPr lang="bg-BG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ниско кръвно налягане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1018941"/>
                  </a:ext>
                </a:extLst>
              </a:tr>
              <a:tr h="447846">
                <a:tc>
                  <a:txBody>
                    <a:bodyPr/>
                    <a:lstStyle/>
                    <a:p>
                      <a:pPr algn="l" fontAlgn="base" latinLnBrk="0"/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тест с Тензилон – симптомите временно се подобряват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ase" latinLnBrk="0"/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тест с Тензилон – симптомите се влошават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0489171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678873" y="2051016"/>
            <a:ext cx="1072341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Разлика между миастенна криза и холинергична криза</a:t>
            </a:r>
          </a:p>
        </p:txBody>
      </p:sp>
    </p:spTree>
    <p:extLst>
      <p:ext uri="{BB962C8B-B14F-4D97-AF65-F5344CB8AC3E}">
        <p14:creationId xmlns:p14="http://schemas.microsoft.com/office/powerpoint/2010/main" val="36919424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DC05C7AF-CF37-7165-78FB-142105FC9F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9" name="Картина 8">
            <a:extLst>
              <a:ext uri="{FF2B5EF4-FFF2-40B4-BE49-F238E27FC236}">
                <a16:creationId xmlns:a16="http://schemas.microsoft.com/office/drawing/2014/main" id="{CB001EAE-A88E-DEE7-2B0B-B6AA90F217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22" y="122940"/>
            <a:ext cx="11968042" cy="17474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Контейнер за съдържание 5">
            <a:extLst>
              <a:ext uri="{FF2B5EF4-FFF2-40B4-BE49-F238E27FC236}">
                <a16:creationId xmlns:a16="http://schemas.microsoft.com/office/drawing/2014/main" id="{648C595F-26E2-2F67-14FA-524F973774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99" y="1957214"/>
            <a:ext cx="11975183" cy="47872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Rectangle 4"/>
          <p:cNvSpPr/>
          <p:nvPr/>
        </p:nvSpPr>
        <p:spPr>
          <a:xfrm>
            <a:off x="87699" y="1755402"/>
            <a:ext cx="11704805" cy="5186035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Демографски особености и статистически данни</a:t>
            </a: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Проучване на Денева и съавтори представя: </a:t>
            </a:r>
          </a:p>
          <a:p>
            <a:pPr marL="285750" lvl="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Взаимовръзка между депресия и отключване на епизоди на миастенна    криза при МГ. Преобладават пациентите от женски пол – 58 жени спрямо 36 мъже. Общо 7 мъже и 16 жени имат пристъп на миастенна криза. Средната възраст на групата мъже с миастенна криза е 41.5 +/- 16.1 години, докато при жените с миастенна криза е 52.2 +/- 20.6 години.</a:t>
            </a:r>
            <a:endParaRPr lang="ru-RU" sz="2000" dirty="0">
              <a:solidFill>
                <a:prstClr val="black"/>
              </a:solidFill>
            </a:endParaRPr>
          </a:p>
          <a:p>
            <a:pPr marL="285750" lvl="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допълнение, авторите са поискали и данни от НЗОК след заявление за достъп до обществена информация. Броят на здравноосигурени лица в България, диагностицирани с МГ с код по МКБ-10 – G70.0, за чието лечение се заплаща с публични средства, година е 1 283 лица за 2019г.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Съгласно НСИ, броят на населението на България към 31 декември 2019 е 6 951 482 души. Това означава болестност    от 1.85 на 10 000 души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Данните на НЗОК за разпределението по пол са:         </a:t>
            </a:r>
          </a:p>
          <a:p>
            <a:pPr marL="285750" lvl="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791 (61.7 %) жени;</a:t>
            </a:r>
          </a:p>
          <a:p>
            <a:pPr marL="285750" lvl="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492 (38.3%) мъже.</a:t>
            </a:r>
          </a:p>
          <a:p>
            <a:pPr marL="285750" lvl="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Разпределението по възраст показва 1 234 (96.2%, 95% CI 95.0% – 97.1%) пациенти над 18-годишна възраст.</a:t>
            </a:r>
          </a:p>
          <a:p>
            <a:pPr marL="285750" lvl="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Към 30 април 2020 г. има 927 диспансеризирани ЗОЛ към специалист невролог с диагноза G70.0. Това означава 72.3% от изследваната популация (95% CI 69.7% – 74.6%) няма диспансеризирани ЗОЛ с тази диагноза към ОПЛ.</a:t>
            </a:r>
            <a:r>
              <a:rPr lang="bg-BG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</a:t>
            </a:r>
            <a:endParaRPr lang="en-US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61055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DC05C7AF-CF37-7165-78FB-142105FC9F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6" name="Контейнер за съдържание 5">
            <a:extLst>
              <a:ext uri="{FF2B5EF4-FFF2-40B4-BE49-F238E27FC236}">
                <a16:creationId xmlns:a16="http://schemas.microsoft.com/office/drawing/2014/main" id="{AD45214D-78BE-F51F-4BE9-25DEBF7831C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32873"/>
            <a:ext cx="12078879" cy="48355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Контейнер за съдържание 3">
            <a:extLst>
              <a:ext uri="{FF2B5EF4-FFF2-40B4-BE49-F238E27FC236}">
                <a16:creationId xmlns:a16="http://schemas.microsoft.com/office/drawing/2014/main" id="{6060A033-6001-81E8-4BA1-43837711D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01781" y="1932873"/>
            <a:ext cx="11790219" cy="483557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Спешна диагностика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Неврологичен преглед в това число тестове за мускулна сила, тест с лед, тестове с антихолинестеразни инхибитори и други тестове с провокация;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Кръвни изследвания;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Серология;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Електромиография;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Изследване на дишането;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Образна диагностика: рентгенография, компютърна томография или магнитно-резонансна томография за търсене на патология на тимуса;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Допълнителни изследвания за търсене на съчетано с миастенията друго заболяване.</a:t>
            </a:r>
            <a:endParaRPr lang="bg-BG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Картина 8">
            <a:extLst>
              <a:ext uri="{FF2B5EF4-FFF2-40B4-BE49-F238E27FC236}">
                <a16:creationId xmlns:a16="http://schemas.microsoft.com/office/drawing/2014/main" id="{CB001EAE-A88E-DEE7-2B0B-B6AA90F217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22" y="122940"/>
            <a:ext cx="11968042" cy="17474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695457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DC05C7AF-CF37-7165-78FB-142105FC9F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6" name="Контейнер за съдържание 5">
            <a:extLst>
              <a:ext uri="{FF2B5EF4-FFF2-40B4-BE49-F238E27FC236}">
                <a16:creationId xmlns:a16="http://schemas.microsoft.com/office/drawing/2014/main" id="{AD45214D-78BE-F51F-4BE9-25DEBF7831C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32873"/>
            <a:ext cx="12078879" cy="48355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Контейнер за съдържание 3">
            <a:extLst>
              <a:ext uri="{FF2B5EF4-FFF2-40B4-BE49-F238E27FC236}">
                <a16:creationId xmlns:a16="http://schemas.microsoft.com/office/drawing/2014/main" id="{6060A033-6001-81E8-4BA1-43837711D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01782" y="1932873"/>
            <a:ext cx="11435992" cy="483557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bg-BG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Диагностични и терапевтични препоръки към спешните екип в доболнични условия и в болнични спешни звена</a:t>
            </a:r>
          </a:p>
          <a:p>
            <a:pPr marL="514350" indent="-514350" algn="just">
              <a:buAutoNum type="arabicPeriod"/>
            </a:pPr>
            <a:r>
              <a:rPr lang="bg-BG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Запознаване на спешните медици със заболяването и със съвременните препоръки.</a:t>
            </a:r>
          </a:p>
          <a:p>
            <a:pPr marL="514350" indent="-514350" algn="just">
              <a:buAutoNum type="arabicPeriod"/>
            </a:pPr>
            <a:r>
              <a:rPr lang="bg-BG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Създаване на справочници за спешни медици с медикаментите, които могат да влошат миастения гравис.</a:t>
            </a:r>
          </a:p>
          <a:p>
            <a:pPr marL="514350" indent="-514350" algn="just">
              <a:buAutoNum type="arabicPeriod"/>
            </a:pPr>
            <a:r>
              <a:rPr lang="bg-BG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Създаване на протоколи с индикации за транспортиране на пациентите с миастения гравис към болнично заведение.</a:t>
            </a:r>
          </a:p>
          <a:p>
            <a:pPr marL="514350" indent="-514350" algn="just">
              <a:buAutoNum type="arabicPeriod"/>
            </a:pPr>
            <a:r>
              <a:rPr lang="bg-BG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Създаване на стандартни оперативни процедури за обработка на пациентите в болничното заведение.</a:t>
            </a:r>
          </a:p>
        </p:txBody>
      </p:sp>
      <p:pic>
        <p:nvPicPr>
          <p:cNvPr id="9" name="Картина 8">
            <a:extLst>
              <a:ext uri="{FF2B5EF4-FFF2-40B4-BE49-F238E27FC236}">
                <a16:creationId xmlns:a16="http://schemas.microsoft.com/office/drawing/2014/main" id="{CB001EAE-A88E-DEE7-2B0B-B6AA90F217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22" y="122940"/>
            <a:ext cx="11968042" cy="17474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290187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DC05C7AF-CF37-7165-78FB-142105FC9F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6" name="Контейнер за съдържание 5">
            <a:extLst>
              <a:ext uri="{FF2B5EF4-FFF2-40B4-BE49-F238E27FC236}">
                <a16:creationId xmlns:a16="http://schemas.microsoft.com/office/drawing/2014/main" id="{AD45214D-78BE-F51F-4BE9-25DEBF7831C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1" y="1932873"/>
            <a:ext cx="12039600" cy="48355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Контейнер за съдържание 3">
            <a:extLst>
              <a:ext uri="{FF2B5EF4-FFF2-40B4-BE49-F238E27FC236}">
                <a16:creationId xmlns:a16="http://schemas.microsoft.com/office/drawing/2014/main" id="{6060A033-6001-81E8-4BA1-43837711D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78004" y="2376183"/>
            <a:ext cx="11435992" cy="4358877"/>
          </a:xfrm>
        </p:spPr>
        <p:txBody>
          <a:bodyPr>
            <a:normAutofit fontScale="47500" lnSpcReduction="20000"/>
          </a:bodyPr>
          <a:lstStyle/>
          <a:p>
            <a:pPr marL="0" indent="0" algn="just">
              <a:buNone/>
            </a:pPr>
            <a:endParaRPr lang="bg-BG" sz="32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bg-BG" sz="4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Достъпни справочници и постери с информация за медикаментите, влошаващи миастения гравис</a:t>
            </a:r>
          </a:p>
          <a:p>
            <a:pPr marL="0" indent="0" algn="just">
              <a:buNone/>
            </a:pPr>
            <a:r>
              <a:rPr lang="bg-BG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Аминогликозиди: </a:t>
            </a:r>
            <a:r>
              <a:rPr lang="bg-BG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Amikacin, Gentamicin, Kanamycin, Neomycin, Netilmicin, Streptomycin, Tobramycin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r>
              <a:rPr lang="bg-BG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Пеницилини; Хинолони</a:t>
            </a:r>
            <a:r>
              <a:rPr lang="bg-BG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/инхибитори на гиразата</a:t>
            </a:r>
            <a:r>
              <a:rPr lang="bg-BG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bg-BG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Ciprofloxacin, Levofloxacin, Enoxacin, Ofloxacin, Norfloxacin, Moxifloxacin; </a:t>
            </a:r>
            <a:r>
              <a:rPr lang="bg-BG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Карбапенеми: </a:t>
            </a:r>
            <a:r>
              <a:rPr lang="bg-BG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Imipenem + Cilastatin, Meropenem; </a:t>
            </a:r>
            <a:r>
              <a:rPr lang="bg-BG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Кетолиди</a:t>
            </a:r>
            <a:r>
              <a:rPr lang="bg-BG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Telithromycin</a:t>
            </a:r>
            <a:r>
              <a:rPr lang="bg-BG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Линкозамиди</a:t>
            </a:r>
            <a:r>
              <a:rPr lang="bg-BG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Clindamycin, Lincomycin, Neomycin + Bacitracin; Erythromycin, Clarithromycin, Azithromycin, Roxithromycin, </a:t>
            </a:r>
            <a:r>
              <a:rPr lang="bg-BG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Тетрациклини: </a:t>
            </a:r>
            <a:r>
              <a:rPr lang="bg-BG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Minocycline, Doxycycline (внимателно при комбинирани препарати)</a:t>
            </a:r>
            <a:r>
              <a:rPr lang="bg-BG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Metronidazole, Антимикотици: </a:t>
            </a:r>
            <a:r>
              <a:rPr lang="bg-BG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Itraconazole, Fluconazol, Amphotericin B; </a:t>
            </a:r>
            <a:r>
              <a:rPr lang="bg-BG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Антималарийни: </a:t>
            </a:r>
            <a:r>
              <a:rPr lang="bg-BG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Chininе Chloroquine; </a:t>
            </a:r>
            <a:r>
              <a:rPr lang="bg-BG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Блокери на натриевите канали, </a:t>
            </a:r>
            <a:r>
              <a:rPr lang="bg-BG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Chinidine, Ajmalin, Procainamid, Lidocain, Propafenone, Mexiletine; </a:t>
            </a:r>
            <a:r>
              <a:rPr lang="bg-BG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Бета-блокери: </a:t>
            </a:r>
            <a:r>
              <a:rPr lang="bg-BG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Propranolol, Metoprolol, Pindolol, Sotalol, Metoprolol, Atenolol, Bisoprolol, Oxprenolol, Carvedilol; </a:t>
            </a:r>
            <a:r>
              <a:rPr lang="bg-BG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Блокери на калциевите канали: </a:t>
            </a:r>
            <a:r>
              <a:rPr lang="bg-BG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Nifedipine, Nisoldipine, Nitrendipine, Nimodipine, Amlodipine; </a:t>
            </a:r>
            <a:r>
              <a:rPr lang="bg-BG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Диуретици: </a:t>
            </a:r>
            <a:r>
              <a:rPr lang="bg-BG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Benzothiadiazine, Furosemid,Acetazolamide, Torasemide; </a:t>
            </a:r>
            <a:r>
              <a:rPr lang="bg-BG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Бензодиазепини: </a:t>
            </a:r>
            <a:r>
              <a:rPr lang="bg-BG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Midazolam, Lorazepam, Alprazolam, Buspirone, Droperidol, Amphetamine, Diphenylhydantoin, Ethosuximide, Gabapentin, Paraldehyde; </a:t>
            </a:r>
            <a:r>
              <a:rPr lang="bg-BG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Магнезиев сулфат; Литиев карбонат; Haloperidol; Chlorpromazine; Трициклични антидепресанти: </a:t>
            </a:r>
            <a:r>
              <a:rPr lang="bg-BG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Imipramine, Amitriptyline, Clomipramine; Thiopronine, Chloroquine, D-Penicillamine, Colchicine; </a:t>
            </a:r>
            <a:r>
              <a:rPr lang="bg-BG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Съдържащи хинин лекарства и напитки; Спазмолитици</a:t>
            </a:r>
            <a:r>
              <a:rPr lang="bg-BG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N-ButylscopolamineBromide Oxybutynin, Tolterodine, Ipratropiumbromide, Chininе;</a:t>
            </a:r>
            <a:r>
              <a:rPr lang="bg-BG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Аналгетици</a:t>
            </a:r>
            <a:r>
              <a:rPr lang="bg-BG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Morphine, Flupirtinmaleat, Metamizol</a:t>
            </a:r>
            <a:r>
              <a:rPr lang="bg-BG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bg-BG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Propyphenazone (?), Codeine (?);</a:t>
            </a:r>
            <a:r>
              <a:rPr lang="bg-BG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Капки за очи с Бета блокери: </a:t>
            </a:r>
            <a:r>
              <a:rPr lang="bg-BG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Timolol, Betaxolol,</a:t>
            </a:r>
            <a:r>
              <a:rPr lang="bg-BG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bg-BG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Guanidinesulfate</a:t>
            </a:r>
            <a:r>
              <a:rPr lang="bg-BG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;капки за очи съдържащи пилокарпин</a:t>
            </a:r>
            <a:r>
              <a:rPr lang="bg-BG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bg-BG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комбинирани препарати,съдържащи кортикостероиди и антибиотици</a:t>
            </a:r>
            <a:r>
              <a:rPr lang="bg-BG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bg-BG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Хормони</a:t>
            </a:r>
            <a:r>
              <a:rPr lang="bg-BG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Прогестерони, Контрацептиви  естрогени и прогестерони, Кортикостероиди,, Тироидни хормони;</a:t>
            </a:r>
            <a:r>
              <a:rPr lang="bg-BG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Антипаркинсонови медикаменти Мускаринови антагонисти:</a:t>
            </a:r>
            <a:r>
              <a:rPr lang="bg-BG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Trihexyphenidyl, Budipine, Amantadine;</a:t>
            </a:r>
            <a:r>
              <a:rPr lang="bg-BG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Други лекарства:</a:t>
            </a:r>
            <a:r>
              <a:rPr lang="bg-BG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Aprotinin, BotulinumToxin, D, L-Carnitine, Ciclosporin (?) много рядко; </a:t>
            </a:r>
            <a:r>
              <a:rPr lang="bg-BG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Индуцирана от цитрат хипокалциемия за антикоагулация, напр. при плазмафереза; </a:t>
            </a:r>
            <a:r>
              <a:rPr lang="bg-BG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Interferon Alpha 2b.,Interferon Beta 1b; </a:t>
            </a:r>
            <a:r>
              <a:rPr lang="bg-BG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Контрастни вещества, съдържащи йод; Кортикостероиди (под контрол, порадириск от влошаване в началото налечението); Лекарства съдържащи магнезий; Никотинови пластири; </a:t>
            </a:r>
            <a:r>
              <a:rPr lang="bg-BG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Piperazine, PyrantelPamoate; </a:t>
            </a:r>
            <a:r>
              <a:rPr lang="bg-BG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Средства за сън и транквиланти: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bg-BG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Zolpidem, Zopiclone; </a:t>
            </a:r>
            <a:r>
              <a:rPr lang="bg-BG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Инхибитори на “имунната контролна точка”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bg-BG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Картина 8">
            <a:extLst>
              <a:ext uri="{FF2B5EF4-FFF2-40B4-BE49-F238E27FC236}">
                <a16:creationId xmlns:a16="http://schemas.microsoft.com/office/drawing/2014/main" id="{CB001EAE-A88E-DEE7-2B0B-B6AA90F217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22" y="122940"/>
            <a:ext cx="11968042" cy="17474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2828835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DC05C7AF-CF37-7165-78FB-142105FC9F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6" name="Контейнер за съдържание 5">
            <a:extLst>
              <a:ext uri="{FF2B5EF4-FFF2-40B4-BE49-F238E27FC236}">
                <a16:creationId xmlns:a16="http://schemas.microsoft.com/office/drawing/2014/main" id="{AD45214D-78BE-F51F-4BE9-25DEBF7831C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32873"/>
            <a:ext cx="12078879" cy="48355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Контейнер за съдържание 3">
            <a:extLst>
              <a:ext uri="{FF2B5EF4-FFF2-40B4-BE49-F238E27FC236}">
                <a16:creationId xmlns:a16="http://schemas.microsoft.com/office/drawing/2014/main" id="{6060A033-6001-81E8-4BA1-43837711D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01781" y="1932873"/>
            <a:ext cx="11790219" cy="483557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bg-BG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Доболнично поведение – оценка и овладяване на дихателната недостатъчност</a:t>
            </a:r>
          </a:p>
          <a:p>
            <a:pPr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Оценка на дихателната недостатъчност: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Измерва се дихателната честота, оценява се дихателното усилие с участието на допълнителна дихателна мускулатура (тираж) и наличие на принудително положение в леглото.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bg-BG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Генерализираната мускулна слабост може да маскира тиража.</a:t>
            </a:r>
          </a:p>
          <a:p>
            <a:pPr algn="just"/>
            <a:r>
              <a:rPr lang="bg-BG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Поведение при наличие на дихателна недостатъчност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bg-BG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Повдига се главата на пациента,  осигурява се налична аспирация.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bg-BG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Подава се кислород чрез кислородна маска с таргетни стойности на кислородната сатурация 94-98%, оценени чрез пулсоксиметър.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bg-BG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Транспортира се пациента незабавно към спешно отделение.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bg-BG" sz="2600">
                <a:latin typeface="Times New Roman" panose="02020603050405020304" pitchFamily="18" charset="0"/>
                <a:cs typeface="Times New Roman" panose="02020603050405020304" pitchFamily="18" charset="0"/>
              </a:rPr>
              <a:t>Уведомяват се </a:t>
            </a:r>
            <a:r>
              <a:rPr lang="bg-BG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лекарите, че пациентът има анамнеза за диагностицирана миастения гравис. Представете медицинска документация на пациента при налична такава.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bg-BG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Картина 8">
            <a:extLst>
              <a:ext uri="{FF2B5EF4-FFF2-40B4-BE49-F238E27FC236}">
                <a16:creationId xmlns:a16="http://schemas.microsoft.com/office/drawing/2014/main" id="{CB001EAE-A88E-DEE7-2B0B-B6AA90F217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22" y="122940"/>
            <a:ext cx="11968042" cy="17474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9589889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DC05C7AF-CF37-7165-78FB-142105FC9F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6" name="Контейнер за съдържание 5">
            <a:extLst>
              <a:ext uri="{FF2B5EF4-FFF2-40B4-BE49-F238E27FC236}">
                <a16:creationId xmlns:a16="http://schemas.microsoft.com/office/drawing/2014/main" id="{AD45214D-78BE-F51F-4BE9-25DEBF7831C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32873"/>
            <a:ext cx="12078879" cy="48355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Контейнер за съдържание 3">
            <a:extLst>
              <a:ext uri="{FF2B5EF4-FFF2-40B4-BE49-F238E27FC236}">
                <a16:creationId xmlns:a16="http://schemas.microsoft.com/office/drawing/2014/main" id="{6060A033-6001-81E8-4BA1-43837711D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01781" y="1932873"/>
            <a:ext cx="11790219" cy="4835572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bg-BG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Препоръки за спешни медици в болнични условия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bg-B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Пулсовата оксиметрия и кръвно-газовият анализ НЕ са надеждни индикатори за дихателната сила при пациенти с МГ, тъй като отклоненията в показателите често се появяват след вече развита живото-застрашаваща дихателна недостатъчност.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bg-BG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bg-B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интубация при възможност се избягва допълнителна мускулна релаксация. В условията на криза трябва да се избягват деполяризиращите мускулни релаксанти, тъй като отговорът към тях е непредвидим. Дозите на не-деполяризиращите релаксанти се редуцират до най-малко ½ от обичайните. При пациенти с МК може да се използва будна седация с обезболяване с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propofol, fentanyl, remifentanil, </a:t>
            </a:r>
            <a:r>
              <a:rPr lang="bg-B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бензодиазепини,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lidocaine </a:t>
            </a:r>
            <a:r>
              <a:rPr lang="bg-B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ketamine.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Ранна трахеотомия се предприема при очертаваща се продължителна криза.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е проследяване на дихателната функция – мониториране, рентгенография, наличие на делир на фона на белодробна вентилация.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Лечение на съпътстващите усложнения – инфекции, електролитен дисбаланс, хипопротеинемия, съпътстващи заболявания, стрес, обездвижване, престой в интензивна клиника.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затруднения в гълтането – поставяне на назогастрална сонда за хранене и прием на медикаменти. </a:t>
            </a: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bg-BG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Картина 8">
            <a:extLst>
              <a:ext uri="{FF2B5EF4-FFF2-40B4-BE49-F238E27FC236}">
                <a16:creationId xmlns:a16="http://schemas.microsoft.com/office/drawing/2014/main" id="{CB001EAE-A88E-DEE7-2B0B-B6AA90F217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22" y="122940"/>
            <a:ext cx="11968042" cy="17474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5534290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Картина 5">
            <a:extLst>
              <a:ext uri="{FF2B5EF4-FFF2-40B4-BE49-F238E27FC236}">
                <a16:creationId xmlns:a16="http://schemas.microsoft.com/office/drawing/2014/main" id="{D2009BA7-EAB9-AB83-CC9D-8ADB16D9BE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1" y="1967345"/>
            <a:ext cx="12022317" cy="48011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9B30C3CA-689F-36A5-A2AE-0C8FA9F1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4044" y="4272761"/>
            <a:ext cx="6324748" cy="2288678"/>
          </a:xfrm>
        </p:spPr>
        <p:txBody>
          <a:bodyPr numCol="2">
            <a:normAutofit/>
          </a:bodyPr>
          <a:lstStyle/>
          <a:p>
            <a:pPr algn="just"/>
            <a:r>
              <a:rPr lang="bg-BG" sz="1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1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bg-BG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Картина 8">
            <a:extLst>
              <a:ext uri="{FF2B5EF4-FFF2-40B4-BE49-F238E27FC236}">
                <a16:creationId xmlns:a16="http://schemas.microsoft.com/office/drawing/2014/main" id="{CB001EAE-A88E-DEE7-2B0B-B6AA90F217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22" y="122940"/>
            <a:ext cx="11968042" cy="17474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Rectangle 4"/>
          <p:cNvSpPr/>
          <p:nvPr/>
        </p:nvSpPr>
        <p:spPr>
          <a:xfrm>
            <a:off x="580103" y="2150557"/>
            <a:ext cx="11307097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Триажиране на пациент с миастения гравис</a:t>
            </a:r>
          </a:p>
          <a:p>
            <a:pPr algn="ctr"/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bg-B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всички пациенти с миастения гравис имат изразени и очевидни симптоми.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bg-B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Миастениците могат да се влошат за минути.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bg-B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триажните зали може да се включи кислород за временно подпомагане и комфорт.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bg-B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триажните зали са разпространени медикаментите, с които трябва да се внимава.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dirty="0"/>
              <a:t/>
            </a:r>
            <a:br>
              <a:rPr lang="en-US" sz="3600" dirty="0"/>
            </a:b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294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Картина 5">
            <a:extLst>
              <a:ext uri="{FF2B5EF4-FFF2-40B4-BE49-F238E27FC236}">
                <a16:creationId xmlns:a16="http://schemas.microsoft.com/office/drawing/2014/main" id="{D2009BA7-EAB9-AB83-CC9D-8ADB16D9BE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1" y="1967345"/>
            <a:ext cx="12022317" cy="48011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Картина 8">
            <a:extLst>
              <a:ext uri="{FF2B5EF4-FFF2-40B4-BE49-F238E27FC236}">
                <a16:creationId xmlns:a16="http://schemas.microsoft.com/office/drawing/2014/main" id="{CB001EAE-A88E-DEE7-2B0B-B6AA90F217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22" y="122940"/>
            <a:ext cx="11968042" cy="17474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392260" y="1967345"/>
            <a:ext cx="9350958" cy="20282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Логистика и транспорт </a:t>
            </a: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Пациент с МГ се транспортира с подходящ транспорт,</a:t>
            </a: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отговарящ на индивидуалните нужди на болния, като:</a:t>
            </a: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ru-RU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56562" y="3657601"/>
            <a:ext cx="12022316" cy="3110844"/>
          </a:xfrm>
        </p:spPr>
        <p:txBody>
          <a:bodyPr numCol="2">
            <a:normAutofit fontScale="90000"/>
          </a:bodyPr>
          <a:lstStyle/>
          <a:p>
            <a:r>
              <a:rPr lang="bg-B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bg-B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Предварителна подготовка – обсъждане </a:t>
            </a:r>
            <a:br>
              <a:rPr lang="bg-B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лекаря на пациента състояние и специфични нужди, текущи симптоми и лечение.</a:t>
            </a:r>
            <a:br>
              <a:rPr lang="bg-B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Избор на транспортно средство, позволяващо комфорт, безопасност, възможност за лесно влизане и излизане.</a:t>
            </a:r>
            <a:br>
              <a:rPr lang="bg-B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Подходящо седящо или легнало място.</a:t>
            </a:r>
            <a:br>
              <a:rPr lang="bg-B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Постоянен контрол и наблюдение състоянието на пациента, имайки предвид мускулната слабост, стреса по време на транспорта, които могат да доведат до влошаване на състоянието.</a:t>
            </a:r>
            <a:r>
              <a:rPr lang="bg-BG" sz="2800" dirty="0"/>
              <a:t/>
            </a:r>
            <a:br>
              <a:rPr lang="bg-BG" sz="2800" dirty="0"/>
            </a:br>
            <a:r>
              <a:rPr lang="bg-BG" sz="2400" dirty="0"/>
              <a:t/>
            </a:r>
            <a:br>
              <a:rPr lang="bg-BG" sz="2400" dirty="0"/>
            </a:b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1977522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Картина 5">
            <a:extLst>
              <a:ext uri="{FF2B5EF4-FFF2-40B4-BE49-F238E27FC236}">
                <a16:creationId xmlns:a16="http://schemas.microsoft.com/office/drawing/2014/main" id="{D2009BA7-EAB9-AB83-CC9D-8ADB16D9BE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1" y="1967345"/>
            <a:ext cx="12022317" cy="48011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Картина 8">
            <a:extLst>
              <a:ext uri="{FF2B5EF4-FFF2-40B4-BE49-F238E27FC236}">
                <a16:creationId xmlns:a16="http://schemas.microsoft.com/office/drawing/2014/main" id="{CB001EAE-A88E-DEE7-2B0B-B6AA90F217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22" y="122940"/>
            <a:ext cx="11968042" cy="17474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312870" y="1967345"/>
            <a:ext cx="11568545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Логистични предизвикателства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Ограничени реанимационни екипи, състоящи се от лекар, медицински специалист, шофьор, реанимационен автомобил осигуряващи интензивни грижи, мониторинг, и критични интервенции при пациенти с миастения гравис.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Минимално време за изпълнение на дейностите да е до 30 минути, включващо вземане на решения, извършване на критична медицинска намеса, манипулация с голяма сложност,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когато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състоянието засяга функциите и целостта на един или повече жизненоважни органи и системи. Критичен спешен пациент, в миастенна криза е животозастрашаващо състояние с най-висок приоритет, поради риск от кома, тежка неврологична дисфункция, тежка дихателна недостатъчност, шок и други компликации.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Инфраструктурни ограничения в лицето на интензивен трафик, отдалеченост, недостъпност.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Координациони предизвикатества между ЦСМП и лечебните заведения за спешна помощ, разполагащи с неврологични и реанимационни сектори.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60698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Картина 5">
            <a:extLst>
              <a:ext uri="{FF2B5EF4-FFF2-40B4-BE49-F238E27FC236}">
                <a16:creationId xmlns:a16="http://schemas.microsoft.com/office/drawing/2014/main" id="{D2009BA7-EAB9-AB83-CC9D-8ADB16D9BE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1" y="1967345"/>
            <a:ext cx="12022317" cy="48011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9B30C3CA-689F-36A5-A2AE-0C8FA9F1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4044" y="4272761"/>
            <a:ext cx="6324748" cy="2288678"/>
          </a:xfrm>
        </p:spPr>
        <p:txBody>
          <a:bodyPr numCol="2">
            <a:normAutofit/>
          </a:bodyPr>
          <a:lstStyle/>
          <a:p>
            <a:pPr algn="just"/>
            <a:r>
              <a:rPr lang="en-US" sz="14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14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bg-BG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Картина 8">
            <a:extLst>
              <a:ext uri="{FF2B5EF4-FFF2-40B4-BE49-F238E27FC236}">
                <a16:creationId xmlns:a16="http://schemas.microsoft.com/office/drawing/2014/main" id="{CB001EAE-A88E-DEE7-2B0B-B6AA90F217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22" y="122940"/>
            <a:ext cx="11968042" cy="17474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Rectangle 4"/>
          <p:cNvSpPr/>
          <p:nvPr/>
        </p:nvSpPr>
        <p:spPr>
          <a:xfrm>
            <a:off x="721282" y="2238734"/>
            <a:ext cx="312617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bg-BG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Нашият опит 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A poster on the wall&#10;&#10;Description automatically generated">
            <a:extLst>
              <a:ext uri="{FF2B5EF4-FFF2-40B4-BE49-F238E27FC236}">
                <a16:creationId xmlns:a16="http://schemas.microsoft.com/office/drawing/2014/main" id="{80721B66-86EC-C374-AE8C-7058EE1E7D49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335" y="3156454"/>
            <a:ext cx="4695988" cy="3304718"/>
          </a:xfrm>
          <a:prstGeom prst="rect">
            <a:avLst/>
          </a:prstGeom>
        </p:spPr>
      </p:pic>
      <p:pic>
        <p:nvPicPr>
          <p:cNvPr id="9" name="Picture 8" descr="A paper with text on it&#10;&#10;Description automatically generated">
            <a:extLst>
              <a:ext uri="{FF2B5EF4-FFF2-40B4-BE49-F238E27FC236}">
                <a16:creationId xmlns:a16="http://schemas.microsoft.com/office/drawing/2014/main" id="{6FF81B0D-492D-3252-768F-BCBA874B810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2755" y="2221442"/>
            <a:ext cx="3600826" cy="428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2590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Картина 5">
            <a:extLst>
              <a:ext uri="{FF2B5EF4-FFF2-40B4-BE49-F238E27FC236}">
                <a16:creationId xmlns:a16="http://schemas.microsoft.com/office/drawing/2014/main" id="{D2009BA7-EAB9-AB83-CC9D-8ADB16D9BE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1" y="1967345"/>
            <a:ext cx="12022317" cy="48011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9B30C3CA-689F-36A5-A2AE-0C8FA9F1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4044" y="4272761"/>
            <a:ext cx="6324748" cy="2288678"/>
          </a:xfrm>
        </p:spPr>
        <p:txBody>
          <a:bodyPr numCol="2">
            <a:normAutofit fontScale="90000"/>
          </a:bodyPr>
          <a:lstStyle/>
          <a:p>
            <a:pPr algn="just"/>
            <a:r>
              <a:rPr lang="bg-BG" sz="1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</a:t>
            </a:r>
            <a:br>
              <a:rPr lang="bg-BG" sz="1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Национален консенсус за диагностика и лечение на myasthenia gravis  Под редакцията на  Акад. проф. Д-р И. Миланов, д.м.н. и доц. Д-р М. Миланова, д.м. София, 15.03.2021 година По инициатива на:  Асоциация за двигателни нарушения и множествена склероза Българско дружество по неврология</a:t>
            </a:r>
            <a:b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Наредба № 3 от 6 октомври 2017 г. за утвърждаване на медицински стандарт "Спешна медицина"</a:t>
            </a:r>
            <a:b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https://www.arsmedica.bg/aktualno/miastenna-kriza</a:t>
            </a:r>
            <a:br>
              <a:rPr lang="en-US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https://www.mghive.bg/miastenia-gravis-chestota</a:t>
            </a:r>
            <a:br>
              <a:rPr lang="en-US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https://www.24zdrave.bg/Article/5509272</a:t>
            </a:r>
            <a:br>
              <a:rPr lang="en-US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https://www.csmp-sofia.bg</a:t>
            </a:r>
            <a:br>
              <a:rPr lang="en-US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http://www.nevrologiabg.com</a:t>
            </a:r>
            <a:br>
              <a:rPr lang="en-US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https://www.raredis.org</a:t>
            </a:r>
            <a:br>
              <a:rPr lang="en-US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https://www.mh.government.bg</a:t>
            </a:r>
            <a:br>
              <a:rPr lang="en-US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https://www.medik.bg</a:t>
            </a:r>
            <a:br>
              <a:rPr lang="en-US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bg-BG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Картина 8">
            <a:extLst>
              <a:ext uri="{FF2B5EF4-FFF2-40B4-BE49-F238E27FC236}">
                <a16:creationId xmlns:a16="http://schemas.microsoft.com/office/drawing/2014/main" id="{CB001EAE-A88E-DEE7-2B0B-B6AA90F217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22" y="122940"/>
            <a:ext cx="11968042" cy="17474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Rectangle 4"/>
          <p:cNvSpPr/>
          <p:nvPr/>
        </p:nvSpPr>
        <p:spPr>
          <a:xfrm>
            <a:off x="2195348" y="2658388"/>
            <a:ext cx="780130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bg-BG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за вниманието!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939251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на Office">
  <a:themeElements>
    <a:clrScheme name="О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на Office">
  <a:themeElements>
    <a:clrScheme name="О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1295</TotalTime>
  <Words>1755</Words>
  <Application>Microsoft Office PowerPoint</Application>
  <PresentationFormat>Widescreen</PresentationFormat>
  <Paragraphs>102</Paragraphs>
  <Slides>16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Calibri Light</vt:lpstr>
      <vt:lpstr>Ebrima</vt:lpstr>
      <vt:lpstr>Times New Roman</vt:lpstr>
      <vt:lpstr>Wingdings</vt:lpstr>
      <vt:lpstr>Тема на Office</vt:lpstr>
      <vt:lpstr>PowerPoint Presentation</vt:lpstr>
      <vt:lpstr>Спешност при миастения гравис</vt:lpstr>
      <vt:lpstr>Причини за миастенна криза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</vt:lpstr>
      <vt:lpstr>1. Предварителна подготовка – обсъждане  с лекаря на пациента състояние и специфични нужди, текущи симптоми и лечение. 2. Избор на транспортно средство, позволяващо комфорт, безопасност, възможност за лесно влизане и излизане.  3. Подходящо седящо или легнало място. 4. Постоянен контрол и наблюдение състоянието на пациента, имайки предвид мускулната слабост, стреса по време на транспорта, които могат да доведат до влошаване на състоянието.  </vt:lpstr>
      <vt:lpstr>PowerPoint Presentation</vt:lpstr>
      <vt:lpstr> </vt:lpstr>
      <vt:lpstr>Литература Национален консенсус за диагностика и лечение на myasthenia gravis  Под редакцията на  Акад. проф. Д-р И. Миланов, д.м.н. и доц. Д-р М. Миланова, д.м. София, 15.03.2021 година По инициатива на:  Асоциация за двигателни нарушения и множествена склероза Българско дружество по неврология  Наредба № 3 от 6 октомври 2017 г. за утвърждаване на медицински стандарт "Спешна медицина"   https://www.arsmedica.bg/aktualno/miastenna-kriza https://www.mghive.bg/miastenia-gravis-chestota https://www.24zdrave.bg/Article/5509272 https://www.csmp-sofia.bg http://www.nevrologiabg.com https://www.raredis.org https://www.mh.government.bg https://www.medik.bg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PowerPoint</dc:title>
  <dc:creator>Zonka Yoneva</dc:creator>
  <cp:lastModifiedBy>diana dimitrova</cp:lastModifiedBy>
  <cp:revision>96</cp:revision>
  <dcterms:created xsi:type="dcterms:W3CDTF">2024-04-19T17:33:34Z</dcterms:created>
  <dcterms:modified xsi:type="dcterms:W3CDTF">2024-07-12T14:42:27Z</dcterms:modified>
</cp:coreProperties>
</file>